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10.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Lst>
  <p:sldSz cx="9144000" cy="5143500" type="screen16x9"/>
  <p:notesSz cx="6858000" cy="9144000"/>
  <p:embeddedFontLst>
    <p:embeddedFont>
      <p:font typeface="Wingdings 3" panose="05040102010807070707" charset="2"/>
      <p:regular r:id="rId20"/>
    </p:embeddedFont>
    <p:embeddedFont>
      <p:font typeface="Rozha One" panose="02000000000000000000"/>
      <p:regular r:id="rId21"/>
    </p:embeddedFont>
    <p:embeddedFont>
      <p:font typeface="Open Sans" panose="020B0606030504020204"/>
      <p:regular r:id="rId22"/>
    </p:embeddedFont>
    <p:embeddedFont>
      <p:font typeface="Rozha One" panose="02000000000000000000" charset="0"/>
      <p:regular r:id="rId23"/>
    </p:embeddedFont>
    <p:embeddedFont>
      <p:font typeface="MS UI Gothic" panose="020B0600070205080204" pitchFamily="34" charset="-128"/>
      <p:regular r:id="rId24"/>
    </p:embeddedFont>
    <p:embeddedFont>
      <p:font typeface="Overpass"/>
      <p:regular r:id="rId25"/>
    </p:embeddedFont>
    <p:embeddedFont>
      <p:font typeface="Trebuchet MS" panose="020B0603020202020204" charset="0"/>
      <p:regular r:id="rId26"/>
      <p:bold r:id="rId27"/>
      <p:italic r:id="rId28"/>
      <p:boldItalic r:id="rId29"/>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6" d="100"/>
          <a:sy n="86" d="100"/>
        </p:scale>
        <p:origin x="72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9" Type="http://schemas.openxmlformats.org/officeDocument/2006/relationships/font" Target="fonts/font10.fntdata"/><Relationship Id="rId28" Type="http://schemas.openxmlformats.org/officeDocument/2006/relationships/font" Target="fonts/font9.fntdata"/><Relationship Id="rId27" Type="http://schemas.openxmlformats.org/officeDocument/2006/relationships/font" Target="fonts/font8.fntdata"/><Relationship Id="rId26" Type="http://schemas.openxmlformats.org/officeDocument/2006/relationships/font" Target="fonts/font7.fntdata"/><Relationship Id="rId25" Type="http://schemas.openxmlformats.org/officeDocument/2006/relationships/font" Target="fonts/font6.fntdata"/><Relationship Id="rId24" Type="http://schemas.openxmlformats.org/officeDocument/2006/relationships/font" Target="fonts/font5.fntdata"/><Relationship Id="rId23" Type="http://schemas.openxmlformats.org/officeDocument/2006/relationships/font" Target="fonts/font4.fntdata"/><Relationship Id="rId22" Type="http://schemas.openxmlformats.org/officeDocument/2006/relationships/font" Target="fonts/font3.fntdata"/><Relationship Id="rId21" Type="http://schemas.openxmlformats.org/officeDocument/2006/relationships/font" Target="fonts/font2.fntdata"/><Relationship Id="rId20" Type="http://schemas.openxmlformats.org/officeDocument/2006/relationships/font" Target="fonts/font1.fntdata"/><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78"/>
        <p:cNvGrpSpPr/>
        <p:nvPr/>
      </p:nvGrpSpPr>
      <p:grpSpPr>
        <a:xfrm>
          <a:off x="0" y="0"/>
          <a:ext cx="0" cy="0"/>
          <a:chOff x="0" y="0"/>
          <a:chExt cx="0" cy="0"/>
        </a:xfrm>
      </p:grpSpPr>
      <p:sp>
        <p:nvSpPr>
          <p:cNvPr id="1179" name="Google Shape;117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0" name="Google Shape;118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75"/>
        <p:cNvGrpSpPr/>
        <p:nvPr/>
      </p:nvGrpSpPr>
      <p:grpSpPr>
        <a:xfrm>
          <a:off x="0" y="0"/>
          <a:ext cx="0" cy="0"/>
          <a:chOff x="0" y="0"/>
          <a:chExt cx="0" cy="0"/>
        </a:xfrm>
      </p:grpSpPr>
      <p:sp>
        <p:nvSpPr>
          <p:cNvPr id="1276" name="Google Shape;1276;g2467702b0b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7" name="Google Shape;1277;g2467702b0b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86"/>
        <p:cNvGrpSpPr/>
        <p:nvPr/>
      </p:nvGrpSpPr>
      <p:grpSpPr>
        <a:xfrm>
          <a:off x="0" y="0"/>
          <a:ext cx="0" cy="0"/>
          <a:chOff x="0" y="0"/>
          <a:chExt cx="0" cy="0"/>
        </a:xfrm>
      </p:grpSpPr>
      <p:sp>
        <p:nvSpPr>
          <p:cNvPr id="1287" name="Google Shape;1287;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94"/>
        <p:cNvGrpSpPr/>
        <p:nvPr/>
      </p:nvGrpSpPr>
      <p:grpSpPr>
        <a:xfrm>
          <a:off x="0" y="0"/>
          <a:ext cx="0" cy="0"/>
          <a:chOff x="0" y="0"/>
          <a:chExt cx="0" cy="0"/>
        </a:xfrm>
      </p:grpSpPr>
      <p:sp>
        <p:nvSpPr>
          <p:cNvPr id="1295" name="Google Shape;1295;g184d99d1a72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6" name="Google Shape;1296;g184d99d1a72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304"/>
        <p:cNvGrpSpPr/>
        <p:nvPr/>
      </p:nvGrpSpPr>
      <p:grpSpPr>
        <a:xfrm>
          <a:off x="0" y="0"/>
          <a:ext cx="0" cy="0"/>
          <a:chOff x="0" y="0"/>
          <a:chExt cx="0" cy="0"/>
        </a:xfrm>
      </p:grpSpPr>
      <p:sp>
        <p:nvSpPr>
          <p:cNvPr id="1305" name="Google Shape;1305;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6" name="Google Shape;1306;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85"/>
        <p:cNvGrpSpPr/>
        <p:nvPr/>
      </p:nvGrpSpPr>
      <p:grpSpPr>
        <a:xfrm>
          <a:off x="0" y="0"/>
          <a:ext cx="0" cy="0"/>
          <a:chOff x="0" y="0"/>
          <a:chExt cx="0" cy="0"/>
        </a:xfrm>
      </p:grpSpPr>
      <p:sp>
        <p:nvSpPr>
          <p:cNvPr id="1186" name="Google Shape;1186;g2463346c6f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7" name="Google Shape;1187;g2463346c6f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194"/>
        <p:cNvGrpSpPr/>
        <p:nvPr/>
      </p:nvGrpSpPr>
      <p:grpSpPr>
        <a:xfrm>
          <a:off x="0" y="0"/>
          <a:ext cx="0" cy="0"/>
          <a:chOff x="0" y="0"/>
          <a:chExt cx="0" cy="0"/>
        </a:xfrm>
      </p:grpSpPr>
      <p:sp>
        <p:nvSpPr>
          <p:cNvPr id="1195" name="Google Shape;119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6" name="Google Shape;119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1"/>
        <p:cNvGrpSpPr/>
        <p:nvPr/>
      </p:nvGrpSpPr>
      <p:grpSpPr>
        <a:xfrm>
          <a:off x="0" y="0"/>
          <a:ext cx="0" cy="0"/>
          <a:chOff x="0" y="0"/>
          <a:chExt cx="0" cy="0"/>
        </a:xfrm>
      </p:grpSpPr>
      <p:sp>
        <p:nvSpPr>
          <p:cNvPr id="1212" name="Google Shape;1212;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3" name="Google Shape;1213;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18"/>
        <p:cNvGrpSpPr/>
        <p:nvPr/>
      </p:nvGrpSpPr>
      <p:grpSpPr>
        <a:xfrm>
          <a:off x="0" y="0"/>
          <a:ext cx="0" cy="0"/>
          <a:chOff x="0" y="0"/>
          <a:chExt cx="0" cy="0"/>
        </a:xfrm>
      </p:grpSpPr>
      <p:sp>
        <p:nvSpPr>
          <p:cNvPr id="1219" name="Google Shape;1219;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25"/>
        <p:cNvGrpSpPr/>
        <p:nvPr/>
      </p:nvGrpSpPr>
      <p:grpSpPr>
        <a:xfrm>
          <a:off x="0" y="0"/>
          <a:ext cx="0" cy="0"/>
          <a:chOff x="0" y="0"/>
          <a:chExt cx="0" cy="0"/>
        </a:xfrm>
      </p:grpSpPr>
      <p:sp>
        <p:nvSpPr>
          <p:cNvPr id="1226" name="Google Shape;122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7" name="Google Shape;122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34"/>
        <p:cNvGrpSpPr/>
        <p:nvPr/>
      </p:nvGrpSpPr>
      <p:grpSpPr>
        <a:xfrm>
          <a:off x="0" y="0"/>
          <a:ext cx="0" cy="0"/>
          <a:chOff x="0" y="0"/>
          <a:chExt cx="0" cy="0"/>
        </a:xfrm>
      </p:grpSpPr>
      <p:sp>
        <p:nvSpPr>
          <p:cNvPr id="1235" name="Google Shape;1235;g184d99d1a72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6" name="Google Shape;1236;g184d99d1a72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45"/>
        <p:cNvGrpSpPr/>
        <p:nvPr/>
      </p:nvGrpSpPr>
      <p:grpSpPr>
        <a:xfrm>
          <a:off x="0" y="0"/>
          <a:ext cx="0" cy="0"/>
          <a:chOff x="0" y="0"/>
          <a:chExt cx="0" cy="0"/>
        </a:xfrm>
      </p:grpSpPr>
      <p:sp>
        <p:nvSpPr>
          <p:cNvPr id="1246" name="Google Shape;1246;g184d99d1a72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7" name="Google Shape;1247;g184d99d1a72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258"/>
        <p:cNvGrpSpPr/>
        <p:nvPr/>
      </p:nvGrpSpPr>
      <p:grpSpPr>
        <a:xfrm>
          <a:off x="0" y="0"/>
          <a:ext cx="0" cy="0"/>
          <a:chOff x="0" y="0"/>
          <a:chExt cx="0" cy="0"/>
        </a:xfrm>
      </p:grpSpPr>
      <p:sp>
        <p:nvSpPr>
          <p:cNvPr id="1259" name="Google Shape;1259;g184d99d1a72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0" name="Google Shape;1260;g184d99d1a72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le Slide">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300" y="1803400"/>
            <a:ext cx="5825202" cy="1234727"/>
          </a:xfrm>
        </p:spPr>
        <p:txBody>
          <a:bodyPr anchor="b">
            <a:noAutofit/>
          </a:bodyPr>
          <a:lstStyle>
            <a:lvl1pPr algn="r">
              <a:defRPr sz="405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300" y="3038125"/>
            <a:ext cx="5825202" cy="822674"/>
          </a:xfrm>
        </p:spPr>
        <p:txBody>
          <a:bodyPr anchor="t"/>
          <a:lstStyle>
            <a:lvl1pPr marL="0" indent="0" algn="r">
              <a:buNone/>
              <a:defRPr>
                <a:solidFill>
                  <a:schemeClr val="tx1">
                    <a:lumMod val="50000"/>
                    <a:lumOff val="50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2552700"/>
          </a:xfrm>
        </p:spPr>
        <p:txBody>
          <a:bodyPr anchor="ctr">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024604" y="2724150"/>
            <a:ext cx="5418393"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52800"/>
            <a:ext cx="6447501" cy="1178222"/>
          </a:xfrm>
        </p:spPr>
        <p:txBody>
          <a:bodyPr anchor="ctr">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0" name="TextBox 19"/>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2" name="TextBox 21"/>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latin typeface="Arial" panose="020B0604020202020204"/>
              </a:rPr>
              <a:t>”</a:t>
            </a:r>
            <a:endParaRPr lang="en-US" sz="1050" dirty="0">
              <a:solidFill>
                <a:schemeClr val="accent1">
                  <a:lumMod val="60000"/>
                  <a:lumOff val="40000"/>
                </a:schemeClr>
              </a:solidFill>
              <a:latin typeface="Arial" panose="020B0604020202020204"/>
            </a:endParaRPr>
          </a:p>
        </p:txBody>
      </p:sp>
    </p:spTree>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508001" y="1448991"/>
            <a:ext cx="6447501" cy="1946595"/>
          </a:xfrm>
        </p:spPr>
        <p:txBody>
          <a:bodyPr anchor="b">
            <a:normAutofit/>
          </a:bodyPr>
          <a:lstStyle>
            <a:lvl1pPr algn="l">
              <a:defRPr sz="33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75000"/>
                    <a:lumOff val="2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698500" y="457200"/>
            <a:ext cx="6070601"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tx1">
                    <a:lumMod val="75000"/>
                    <a:lumOff val="25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
        <p:nvSpPr>
          <p:cNvPr id="24" name="TextBox 23"/>
          <p:cNvSpPr txBox="1"/>
          <p:nvPr/>
        </p:nvSpPr>
        <p:spPr>
          <a:xfrm>
            <a:off x="406403" y="592784"/>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
        <p:nvSpPr>
          <p:cNvPr id="25" name="TextBox 24"/>
          <p:cNvSpPr txBox="1"/>
          <p:nvPr/>
        </p:nvSpPr>
        <p:spPr>
          <a:xfrm>
            <a:off x="6669758" y="2164917"/>
            <a:ext cx="457200"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lumMod val="60000"/>
                    <a:lumOff val="40000"/>
                  </a:schemeClr>
                </a:solidFill>
                <a:effectLst/>
                <a:latin typeface="Arial" panose="020B0604020202020204"/>
              </a:rPr>
              <a:t>”</a:t>
            </a:r>
            <a:endParaRPr lang="en-US" sz="6000" baseline="0" dirty="0">
              <a:ln w="3175" cmpd="sng">
                <a:noFill/>
              </a:ln>
              <a:solidFill>
                <a:schemeClr val="accent1">
                  <a:lumMod val="60000"/>
                  <a:lumOff val="40000"/>
                </a:schemeClr>
              </a:solidFill>
              <a:effectLst/>
              <a:latin typeface="Arial" panose="020B0604020202020204"/>
            </a:endParaRPr>
          </a:p>
        </p:txBody>
      </p:sp>
    </p:spTree>
  </p:cSld>
  <p:clrMapOvr>
    <a:masterClrMapping/>
  </p:clrMapOvr>
  <p:hf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514350" y="457200"/>
            <a:ext cx="6441152" cy="2266950"/>
          </a:xfrm>
        </p:spPr>
        <p:txBody>
          <a:bodyPr anchor="ctr">
            <a:normAutofit/>
          </a:bodyPr>
          <a:lstStyle>
            <a:lvl1pPr algn="l">
              <a:defRPr sz="33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507999" y="3009900"/>
            <a:ext cx="6447502" cy="385686"/>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smtClean="0"/>
              <a:t>Edit Master text styles</a:t>
            </a:r>
            <a:endParaRPr lang="en-US" smtClean="0"/>
          </a:p>
        </p:txBody>
      </p:sp>
      <p:sp>
        <p:nvSpPr>
          <p:cNvPr id="3" name="Text Placeholder 2"/>
          <p:cNvSpPr>
            <a:spLocks noGrp="1"/>
          </p:cNvSpPr>
          <p:nvPr>
            <p:ph type="body" idx="1"/>
          </p:nvPr>
        </p:nvSpPr>
        <p:spPr>
          <a:xfrm>
            <a:off x="508001" y="3395586"/>
            <a:ext cx="6447501" cy="1135436"/>
          </a:xfrm>
        </p:spPr>
        <p:txBody>
          <a:bodyPr anchor="t">
            <a:normAutofit/>
          </a:bodyPr>
          <a:lstStyle>
            <a:lvl1pPr marL="0" indent="0" algn="l">
              <a:buNone/>
              <a:defRPr sz="135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fld>
            <a:endParaRPr lang="en-US" dirty="0"/>
          </a:p>
        </p:txBody>
      </p:sp>
    </p:spTree>
  </p:cSld>
  <p:clrMapOvr>
    <a:masterClrMapping/>
  </p:clrMapOvr>
  <p:hf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5755" y="457200"/>
            <a:ext cx="978557" cy="3938588"/>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508001" y="457200"/>
            <a:ext cx="5295113" cy="3938588"/>
          </a:xfrm>
        </p:spPr>
        <p:txBody>
          <a:bodyPr vert="eaVert"/>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matchingName="Title slide">
  <p:cSld name="1_Title slide">
    <p:spTree>
      <p:nvGrpSpPr>
        <p:cNvPr id="1" name="Shape 8"/>
        <p:cNvGrpSpPr/>
        <p:nvPr/>
      </p:nvGrpSpPr>
      <p:grpSpPr>
        <a:xfrm>
          <a:off x="0" y="0"/>
          <a:ext cx="0" cy="0"/>
          <a:chOff x="0" y="0"/>
          <a:chExt cx="0" cy="0"/>
        </a:xfrm>
      </p:grpSpPr>
      <p:sp>
        <p:nvSpPr>
          <p:cNvPr id="57" name="Google Shape;57;p2"/>
          <p:cNvSpPr txBox="1">
            <a:spLocks noGrp="1"/>
          </p:cNvSpPr>
          <p:nvPr>
            <p:ph type="ctrTitle"/>
          </p:nvPr>
        </p:nvSpPr>
        <p:spPr>
          <a:xfrm>
            <a:off x="3268537" y="1677250"/>
            <a:ext cx="5162100" cy="13536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7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58" name="Google Shape;58;p2"/>
          <p:cNvSpPr txBox="1">
            <a:spLocks noGrp="1"/>
          </p:cNvSpPr>
          <p:nvPr>
            <p:ph type="subTitle" idx="1"/>
          </p:nvPr>
        </p:nvSpPr>
        <p:spPr>
          <a:xfrm>
            <a:off x="3268537" y="3081350"/>
            <a:ext cx="5162100" cy="4758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59" name="Google Shape;59;p2"/>
          <p:cNvSpPr>
            <a:spLocks noGrp="1"/>
          </p:cNvSpPr>
          <p:nvPr>
            <p:ph type="pic" idx="2"/>
          </p:nvPr>
        </p:nvSpPr>
        <p:spPr>
          <a:xfrm>
            <a:off x="0" y="0"/>
            <a:ext cx="2984700" cy="5143500"/>
          </a:xfrm>
          <a:prstGeom prst="rect">
            <a:avLst/>
          </a:prstGeom>
          <a:noFill/>
          <a:ln>
            <a:no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532"/>
        <p:cNvGrpSpPr/>
        <p:nvPr/>
      </p:nvGrpSpPr>
      <p:grpSpPr>
        <a:xfrm>
          <a:off x="0" y="0"/>
          <a:ext cx="0" cy="0"/>
          <a:chOff x="0" y="0"/>
          <a:chExt cx="0" cy="0"/>
        </a:xfrm>
      </p:grpSpPr>
      <p:sp>
        <p:nvSpPr>
          <p:cNvPr id="565" name="Google Shape;565;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66" name="Google Shape;566;p13"/>
          <p:cNvSpPr txBox="1">
            <a:spLocks noGrp="1"/>
          </p:cNvSpPr>
          <p:nvPr>
            <p:ph type="title" idx="2" hasCustomPrompt="1"/>
          </p:nvPr>
        </p:nvSpPr>
        <p:spPr>
          <a:xfrm>
            <a:off x="720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7" name="Google Shape;567;p13"/>
          <p:cNvSpPr txBox="1">
            <a:spLocks noGrp="1"/>
          </p:cNvSpPr>
          <p:nvPr>
            <p:ph type="title" idx="3" hasCustomPrompt="1"/>
          </p:nvPr>
        </p:nvSpPr>
        <p:spPr>
          <a:xfrm>
            <a:off x="720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8" name="Google Shape;568;p13"/>
          <p:cNvSpPr txBox="1">
            <a:spLocks noGrp="1"/>
          </p:cNvSpPr>
          <p:nvPr>
            <p:ph type="title" idx="4" hasCustomPrompt="1"/>
          </p:nvPr>
        </p:nvSpPr>
        <p:spPr>
          <a:xfrm>
            <a:off x="3306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69" name="Google Shape;569;p13"/>
          <p:cNvSpPr txBox="1">
            <a:spLocks noGrp="1"/>
          </p:cNvSpPr>
          <p:nvPr>
            <p:ph type="title" idx="5" hasCustomPrompt="1"/>
          </p:nvPr>
        </p:nvSpPr>
        <p:spPr>
          <a:xfrm>
            <a:off x="3306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0" name="Google Shape;570;p13"/>
          <p:cNvSpPr txBox="1">
            <a:spLocks noGrp="1"/>
          </p:cNvSpPr>
          <p:nvPr>
            <p:ph type="title" idx="6" hasCustomPrompt="1"/>
          </p:nvPr>
        </p:nvSpPr>
        <p:spPr>
          <a:xfrm>
            <a:off x="5892000" y="1418399"/>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1" name="Google Shape;571;p13"/>
          <p:cNvSpPr txBox="1">
            <a:spLocks noGrp="1"/>
          </p:cNvSpPr>
          <p:nvPr>
            <p:ph type="title" idx="7" hasCustomPrompt="1"/>
          </p:nvPr>
        </p:nvSpPr>
        <p:spPr>
          <a:xfrm>
            <a:off x="5892000" y="2852335"/>
            <a:ext cx="914400" cy="6621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5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572" name="Google Shape;572;p13"/>
          <p:cNvSpPr txBox="1">
            <a:spLocks noGrp="1"/>
          </p:cNvSpPr>
          <p:nvPr>
            <p:ph type="subTitle" idx="1"/>
          </p:nvPr>
        </p:nvSpPr>
        <p:spPr>
          <a:xfrm>
            <a:off x="720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3" name="Google Shape;573;p13"/>
          <p:cNvSpPr txBox="1">
            <a:spLocks noGrp="1"/>
          </p:cNvSpPr>
          <p:nvPr>
            <p:ph type="subTitle" idx="8"/>
          </p:nvPr>
        </p:nvSpPr>
        <p:spPr>
          <a:xfrm>
            <a:off x="3306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4" name="Google Shape;574;p13"/>
          <p:cNvSpPr txBox="1">
            <a:spLocks noGrp="1"/>
          </p:cNvSpPr>
          <p:nvPr>
            <p:ph type="subTitle" idx="9"/>
          </p:nvPr>
        </p:nvSpPr>
        <p:spPr>
          <a:xfrm>
            <a:off x="5892000" y="2027999"/>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5" name="Google Shape;575;p13"/>
          <p:cNvSpPr txBox="1">
            <a:spLocks noGrp="1"/>
          </p:cNvSpPr>
          <p:nvPr>
            <p:ph type="subTitle" idx="13"/>
          </p:nvPr>
        </p:nvSpPr>
        <p:spPr>
          <a:xfrm>
            <a:off x="720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6" name="Google Shape;576;p13"/>
          <p:cNvSpPr txBox="1">
            <a:spLocks noGrp="1"/>
          </p:cNvSpPr>
          <p:nvPr>
            <p:ph type="subTitle" idx="14"/>
          </p:nvPr>
        </p:nvSpPr>
        <p:spPr>
          <a:xfrm>
            <a:off x="3306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577" name="Google Shape;577;p13"/>
          <p:cNvSpPr txBox="1">
            <a:spLocks noGrp="1"/>
          </p:cNvSpPr>
          <p:nvPr>
            <p:ph type="subTitle" idx="15"/>
          </p:nvPr>
        </p:nvSpPr>
        <p:spPr>
          <a:xfrm>
            <a:off x="5892000" y="3461935"/>
            <a:ext cx="2532000" cy="708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ozha One" panose="02000000000000000000"/>
              <a:buNone/>
              <a:defRPr sz="2000">
                <a:solidFill>
                  <a:schemeClr val="dk1"/>
                </a:solidFill>
                <a:latin typeface="Rozha One" panose="02000000000000000000"/>
                <a:ea typeface="Rozha One" panose="02000000000000000000"/>
                <a:cs typeface="Rozha One" panose="02000000000000000000"/>
                <a:sym typeface="Rozha One" panose="02000000000000000000"/>
              </a:defRPr>
            </a:lvl1pPr>
            <a:lvl2pPr lvl="1"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269"/>
        <p:cNvGrpSpPr/>
        <p:nvPr/>
      </p:nvGrpSpPr>
      <p:grpSpPr>
        <a:xfrm>
          <a:off x="0" y="0"/>
          <a:ext cx="0" cy="0"/>
          <a:chOff x="0" y="0"/>
          <a:chExt cx="0" cy="0"/>
        </a:xfrm>
      </p:grpSpPr>
      <p:sp>
        <p:nvSpPr>
          <p:cNvPr id="328" name="Google Shape;328;p7"/>
          <p:cNvSpPr txBox="1">
            <a:spLocks noGrp="1"/>
          </p:cNvSpPr>
          <p:nvPr>
            <p:ph type="title"/>
          </p:nvPr>
        </p:nvSpPr>
        <p:spPr>
          <a:xfrm>
            <a:off x="713225" y="676950"/>
            <a:ext cx="4533600" cy="12357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7"/>
          <p:cNvSpPr txBox="1">
            <a:spLocks noGrp="1"/>
          </p:cNvSpPr>
          <p:nvPr>
            <p:ph type="subTitle" idx="1"/>
          </p:nvPr>
        </p:nvSpPr>
        <p:spPr>
          <a:xfrm>
            <a:off x="713225" y="1972200"/>
            <a:ext cx="45336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200"/>
              <a:buFont typeface="Open Sans" panose="020B0606030504020204"/>
              <a:buAutoNum type="arabicPeriod"/>
              <a:defRPr/>
            </a:lvl1pPr>
            <a:lvl2pPr lvl="1" algn="ctr" rtl="0">
              <a:lnSpc>
                <a:spcPct val="100000"/>
              </a:lnSpc>
              <a:spcBef>
                <a:spcPts val="1000"/>
              </a:spcBef>
              <a:spcAft>
                <a:spcPts val="0"/>
              </a:spcAft>
              <a:buClr>
                <a:srgbClr val="E76A28"/>
              </a:buClr>
              <a:buSzPts val="1200"/>
              <a:buFont typeface="Nunito Light"/>
              <a:buAutoNum type="alphaLcPeriod"/>
              <a:defRPr/>
            </a:lvl2pPr>
            <a:lvl3pPr lvl="2" algn="ctr" rtl="0">
              <a:lnSpc>
                <a:spcPct val="100000"/>
              </a:lnSpc>
              <a:spcBef>
                <a:spcPts val="0"/>
              </a:spcBef>
              <a:spcAft>
                <a:spcPts val="0"/>
              </a:spcAft>
              <a:buClr>
                <a:srgbClr val="E76A28"/>
              </a:buClr>
              <a:buSzPts val="1200"/>
              <a:buFont typeface="Nunito Light"/>
              <a:buAutoNum type="romanLcPeriod"/>
              <a:defRPr/>
            </a:lvl3pPr>
            <a:lvl4pPr lvl="3" algn="ctr" rtl="0">
              <a:lnSpc>
                <a:spcPct val="100000"/>
              </a:lnSpc>
              <a:spcBef>
                <a:spcPts val="0"/>
              </a:spcBef>
              <a:spcAft>
                <a:spcPts val="0"/>
              </a:spcAft>
              <a:buClr>
                <a:srgbClr val="E76A28"/>
              </a:buClr>
              <a:buSzPts val="1200"/>
              <a:buFont typeface="Nunito Light"/>
              <a:buAutoNum type="arabicPeriod"/>
              <a:defRPr/>
            </a:lvl4pPr>
            <a:lvl5pPr lvl="4" algn="ctr" rtl="0">
              <a:lnSpc>
                <a:spcPct val="100000"/>
              </a:lnSpc>
              <a:spcBef>
                <a:spcPts val="0"/>
              </a:spcBef>
              <a:spcAft>
                <a:spcPts val="0"/>
              </a:spcAft>
              <a:buClr>
                <a:srgbClr val="E76A28"/>
              </a:buClr>
              <a:buSzPts val="1200"/>
              <a:buFont typeface="Nunito Light"/>
              <a:buAutoNum type="alphaLcPeriod"/>
              <a:defRPr/>
            </a:lvl5pPr>
            <a:lvl6pPr lvl="5" algn="ctr" rtl="0">
              <a:lnSpc>
                <a:spcPct val="100000"/>
              </a:lnSpc>
              <a:spcBef>
                <a:spcPts val="0"/>
              </a:spcBef>
              <a:spcAft>
                <a:spcPts val="0"/>
              </a:spcAft>
              <a:buClr>
                <a:srgbClr val="999999"/>
              </a:buClr>
              <a:buSzPts val="1200"/>
              <a:buFont typeface="Nunito Light"/>
              <a:buAutoNum type="romanLcPeriod"/>
              <a:defRPr/>
            </a:lvl6pPr>
            <a:lvl7pPr lvl="6" algn="ctr" rtl="0">
              <a:lnSpc>
                <a:spcPct val="100000"/>
              </a:lnSpc>
              <a:spcBef>
                <a:spcPts val="0"/>
              </a:spcBef>
              <a:spcAft>
                <a:spcPts val="0"/>
              </a:spcAft>
              <a:buClr>
                <a:srgbClr val="999999"/>
              </a:buClr>
              <a:buSzPts val="1200"/>
              <a:buFont typeface="Nunito Light"/>
              <a:buAutoNum type="arabicPeriod"/>
              <a:defRPr/>
            </a:lvl7pPr>
            <a:lvl8pPr lvl="7" algn="ctr" rtl="0">
              <a:lnSpc>
                <a:spcPct val="100000"/>
              </a:lnSpc>
              <a:spcBef>
                <a:spcPts val="0"/>
              </a:spcBef>
              <a:spcAft>
                <a:spcPts val="0"/>
              </a:spcAft>
              <a:buClr>
                <a:srgbClr val="999999"/>
              </a:buClr>
              <a:buSzPts val="1200"/>
              <a:buFont typeface="Nunito Light"/>
              <a:buAutoNum type="alphaLcPeriod"/>
              <a:defRPr/>
            </a:lvl8pPr>
            <a:lvl9pPr lvl="8" algn="ctr" rtl="0">
              <a:lnSpc>
                <a:spcPct val="100000"/>
              </a:lnSpc>
              <a:spcBef>
                <a:spcPts val="0"/>
              </a:spcBef>
              <a:spcAft>
                <a:spcPts val="0"/>
              </a:spcAft>
              <a:buClr>
                <a:srgbClr val="999999"/>
              </a:buClr>
              <a:buSzPts val="1200"/>
              <a:buFont typeface="Nunito Light"/>
              <a:buAutoNum type="romanLcPeriod"/>
              <a:defRPr/>
            </a:lvl9pPr>
          </a:lstStyle>
          <a:p/>
        </p:txBody>
      </p:sp>
      <p:sp>
        <p:nvSpPr>
          <p:cNvPr id="330" name="Google Shape;330;p7"/>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7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type="secHead" matchingName="Section header">
  <p:cSld name="1_Section header">
    <p:spTree>
      <p:nvGrpSpPr>
        <p:cNvPr id="1" name="Shape 60"/>
        <p:cNvGrpSpPr/>
        <p:nvPr/>
      </p:nvGrpSpPr>
      <p:grpSpPr>
        <a:xfrm>
          <a:off x="0" y="0"/>
          <a:ext cx="0" cy="0"/>
          <a:chOff x="0" y="0"/>
          <a:chExt cx="0" cy="0"/>
        </a:xfrm>
      </p:grpSpPr>
      <p:sp>
        <p:nvSpPr>
          <p:cNvPr id="61" name="Google Shape;61;p3"/>
          <p:cNvSpPr txBox="1">
            <a:spLocks noGrp="1"/>
          </p:cNvSpPr>
          <p:nvPr>
            <p:ph type="title"/>
          </p:nvPr>
        </p:nvSpPr>
        <p:spPr>
          <a:xfrm>
            <a:off x="922975" y="2317627"/>
            <a:ext cx="4555800" cy="15282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48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62" name="Google Shape;62;p3"/>
          <p:cNvSpPr txBox="1">
            <a:spLocks noGrp="1"/>
          </p:cNvSpPr>
          <p:nvPr>
            <p:ph type="title" idx="2" hasCustomPrompt="1"/>
          </p:nvPr>
        </p:nvSpPr>
        <p:spPr>
          <a:xfrm>
            <a:off x="922975" y="962402"/>
            <a:ext cx="1872300" cy="13773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6000"/>
              <a:buNone/>
              <a:defRPr sz="109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3" name="Google Shape;63;p3"/>
          <p:cNvSpPr>
            <a:spLocks noGrp="1"/>
          </p:cNvSpPr>
          <p:nvPr>
            <p:ph type="pic" idx="3"/>
          </p:nvPr>
        </p:nvSpPr>
        <p:spPr>
          <a:xfrm>
            <a:off x="5830700" y="0"/>
            <a:ext cx="3303900" cy="5143500"/>
          </a:xfrm>
          <a:prstGeom prst="rect">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ColTx" matchingName="Title and two columns">
  <p:cSld name="Title and two columns">
    <p:spTree>
      <p:nvGrpSpPr>
        <p:cNvPr id="1" name="Shape 156"/>
        <p:cNvGrpSpPr/>
        <p:nvPr/>
      </p:nvGrpSpPr>
      <p:grpSpPr>
        <a:xfrm>
          <a:off x="0" y="0"/>
          <a:ext cx="0" cy="0"/>
          <a:chOff x="0" y="0"/>
          <a:chExt cx="0" cy="0"/>
        </a:xfrm>
      </p:grpSpPr>
      <p:sp>
        <p:nvSpPr>
          <p:cNvPr id="243" name="Google Shape;24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4" name="Google Shape;244;p5"/>
          <p:cNvSpPr txBox="1">
            <a:spLocks noGrp="1"/>
          </p:cNvSpPr>
          <p:nvPr>
            <p:ph type="subTitle" idx="1"/>
          </p:nvPr>
        </p:nvSpPr>
        <p:spPr>
          <a:xfrm>
            <a:off x="4178970"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5" name="Google Shape;245;p5"/>
          <p:cNvSpPr txBox="1">
            <a:spLocks noGrp="1"/>
          </p:cNvSpPr>
          <p:nvPr>
            <p:ph type="subTitle" idx="2"/>
          </p:nvPr>
        </p:nvSpPr>
        <p:spPr>
          <a:xfrm>
            <a:off x="713225" y="2421749"/>
            <a:ext cx="2945100" cy="1367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246" name="Google Shape;246;p5"/>
          <p:cNvSpPr txBox="1">
            <a:spLocks noGrp="1"/>
          </p:cNvSpPr>
          <p:nvPr>
            <p:ph type="subTitle" idx="3"/>
          </p:nvPr>
        </p:nvSpPr>
        <p:spPr>
          <a:xfrm>
            <a:off x="713225"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247" name="Google Shape;247;p5"/>
          <p:cNvSpPr txBox="1">
            <a:spLocks noGrp="1"/>
          </p:cNvSpPr>
          <p:nvPr>
            <p:ph type="subTitle" idx="4"/>
          </p:nvPr>
        </p:nvSpPr>
        <p:spPr>
          <a:xfrm>
            <a:off x="4178970" y="1997175"/>
            <a:ext cx="2945100" cy="4464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772"/>
        <p:cNvGrpSpPr/>
        <p:nvPr/>
      </p:nvGrpSpPr>
      <p:grpSpPr>
        <a:xfrm>
          <a:off x="0" y="0"/>
          <a:ext cx="0" cy="0"/>
          <a:chOff x="0" y="0"/>
          <a:chExt cx="0" cy="0"/>
        </a:xfrm>
      </p:grpSpPr>
      <p:sp>
        <p:nvSpPr>
          <p:cNvPr id="824" name="Google Shape;824;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25" name="Google Shape;825;p18"/>
          <p:cNvSpPr txBox="1">
            <a:spLocks noGrp="1"/>
          </p:cNvSpPr>
          <p:nvPr>
            <p:ph type="subTitle" idx="1"/>
          </p:nvPr>
        </p:nvSpPr>
        <p:spPr>
          <a:xfrm>
            <a:off x="713199"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6" name="Google Shape;826;p18"/>
          <p:cNvSpPr txBox="1">
            <a:spLocks noGrp="1"/>
          </p:cNvSpPr>
          <p:nvPr>
            <p:ph type="subTitle" idx="2"/>
          </p:nvPr>
        </p:nvSpPr>
        <p:spPr>
          <a:xfrm>
            <a:off x="3417148"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7" name="Google Shape;827;p18"/>
          <p:cNvSpPr txBox="1">
            <a:spLocks noGrp="1"/>
          </p:cNvSpPr>
          <p:nvPr>
            <p:ph type="subTitle" idx="3"/>
          </p:nvPr>
        </p:nvSpPr>
        <p:spPr>
          <a:xfrm>
            <a:off x="6121100" y="2016425"/>
            <a:ext cx="2309700" cy="1869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28" name="Google Shape;828;p18"/>
          <p:cNvSpPr txBox="1">
            <a:spLocks noGrp="1"/>
          </p:cNvSpPr>
          <p:nvPr>
            <p:ph type="subTitle" idx="4"/>
          </p:nvPr>
        </p:nvSpPr>
        <p:spPr>
          <a:xfrm>
            <a:off x="713199"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29" name="Google Shape;829;p18"/>
          <p:cNvSpPr txBox="1">
            <a:spLocks noGrp="1"/>
          </p:cNvSpPr>
          <p:nvPr>
            <p:ph type="subTitle" idx="5"/>
          </p:nvPr>
        </p:nvSpPr>
        <p:spPr>
          <a:xfrm>
            <a:off x="3417152"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30" name="Google Shape;830;p18"/>
          <p:cNvSpPr txBox="1">
            <a:spLocks noGrp="1"/>
          </p:cNvSpPr>
          <p:nvPr>
            <p:ph type="subTitle" idx="6"/>
          </p:nvPr>
        </p:nvSpPr>
        <p:spPr>
          <a:xfrm>
            <a:off x="6121101" y="1280250"/>
            <a:ext cx="2309700" cy="825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four columns">
  <p:cSld name="Title and four columns">
    <p:spTree>
      <p:nvGrpSpPr>
        <p:cNvPr id="1" name="Shape 831"/>
        <p:cNvGrpSpPr/>
        <p:nvPr/>
      </p:nvGrpSpPr>
      <p:grpSpPr>
        <a:xfrm>
          <a:off x="0" y="0"/>
          <a:ext cx="0" cy="0"/>
          <a:chOff x="0" y="0"/>
          <a:chExt cx="0" cy="0"/>
        </a:xfrm>
      </p:grpSpPr>
      <p:sp>
        <p:nvSpPr>
          <p:cNvPr id="881" name="Google Shape;881;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882" name="Google Shape;882;p19"/>
          <p:cNvSpPr txBox="1">
            <a:spLocks noGrp="1"/>
          </p:cNvSpPr>
          <p:nvPr>
            <p:ph type="subTitle" idx="1"/>
          </p:nvPr>
        </p:nvSpPr>
        <p:spPr>
          <a:xfrm>
            <a:off x="721825"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3" name="Google Shape;883;p19"/>
          <p:cNvSpPr txBox="1">
            <a:spLocks noGrp="1"/>
          </p:cNvSpPr>
          <p:nvPr>
            <p:ph type="subTitle" idx="2"/>
          </p:nvPr>
        </p:nvSpPr>
        <p:spPr>
          <a:xfrm>
            <a:off x="4702638" y="1735625"/>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4" name="Google Shape;884;p19"/>
          <p:cNvSpPr txBox="1">
            <a:spLocks noGrp="1"/>
          </p:cNvSpPr>
          <p:nvPr>
            <p:ph type="subTitle" idx="3"/>
          </p:nvPr>
        </p:nvSpPr>
        <p:spPr>
          <a:xfrm>
            <a:off x="721825"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5" name="Google Shape;885;p19"/>
          <p:cNvSpPr txBox="1">
            <a:spLocks noGrp="1"/>
          </p:cNvSpPr>
          <p:nvPr>
            <p:ph type="subTitle" idx="4"/>
          </p:nvPr>
        </p:nvSpPr>
        <p:spPr>
          <a:xfrm>
            <a:off x="4702638" y="3548600"/>
            <a:ext cx="3723300" cy="1005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886" name="Google Shape;886;p19"/>
          <p:cNvSpPr txBox="1">
            <a:spLocks noGrp="1"/>
          </p:cNvSpPr>
          <p:nvPr>
            <p:ph type="subTitle" idx="5"/>
          </p:nvPr>
        </p:nvSpPr>
        <p:spPr>
          <a:xfrm>
            <a:off x="721825"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7" name="Google Shape;887;p19"/>
          <p:cNvSpPr txBox="1">
            <a:spLocks noGrp="1"/>
          </p:cNvSpPr>
          <p:nvPr>
            <p:ph type="subTitle" idx="6"/>
          </p:nvPr>
        </p:nvSpPr>
        <p:spPr>
          <a:xfrm>
            <a:off x="721825"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8" name="Google Shape;888;p19"/>
          <p:cNvSpPr txBox="1">
            <a:spLocks noGrp="1"/>
          </p:cNvSpPr>
          <p:nvPr>
            <p:ph type="subTitle" idx="7"/>
          </p:nvPr>
        </p:nvSpPr>
        <p:spPr>
          <a:xfrm>
            <a:off x="4702603" y="100337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889" name="Google Shape;889;p19"/>
          <p:cNvSpPr txBox="1">
            <a:spLocks noGrp="1"/>
          </p:cNvSpPr>
          <p:nvPr>
            <p:ph type="subTitle" idx="8"/>
          </p:nvPr>
        </p:nvSpPr>
        <p:spPr>
          <a:xfrm>
            <a:off x="4702603" y="2816525"/>
            <a:ext cx="3723300" cy="8160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six columns">
  <p:cSld name="Title and six columns">
    <p:spTree>
      <p:nvGrpSpPr>
        <p:cNvPr id="1" name="Shape 890"/>
        <p:cNvGrpSpPr/>
        <p:nvPr/>
      </p:nvGrpSpPr>
      <p:grpSpPr>
        <a:xfrm>
          <a:off x="0" y="0"/>
          <a:ext cx="0" cy="0"/>
          <a:chOff x="0" y="0"/>
          <a:chExt cx="0" cy="0"/>
        </a:xfrm>
      </p:grpSpPr>
      <p:sp>
        <p:nvSpPr>
          <p:cNvPr id="914" name="Google Shape;914;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15" name="Google Shape;915;p20"/>
          <p:cNvSpPr txBox="1">
            <a:spLocks noGrp="1"/>
          </p:cNvSpPr>
          <p:nvPr>
            <p:ph type="subTitle" idx="1"/>
          </p:nvPr>
        </p:nvSpPr>
        <p:spPr>
          <a:xfrm>
            <a:off x="7200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6" name="Google Shape;916;p20"/>
          <p:cNvSpPr txBox="1">
            <a:spLocks noGrp="1"/>
          </p:cNvSpPr>
          <p:nvPr>
            <p:ph type="subTitle" idx="2"/>
          </p:nvPr>
        </p:nvSpPr>
        <p:spPr>
          <a:xfrm>
            <a:off x="345525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7" name="Google Shape;917;p20"/>
          <p:cNvSpPr txBox="1">
            <a:spLocks noGrp="1"/>
          </p:cNvSpPr>
          <p:nvPr>
            <p:ph type="subTitle" idx="3"/>
          </p:nvPr>
        </p:nvSpPr>
        <p:spPr>
          <a:xfrm>
            <a:off x="7200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8" name="Google Shape;918;p20"/>
          <p:cNvSpPr txBox="1">
            <a:spLocks noGrp="1"/>
          </p:cNvSpPr>
          <p:nvPr>
            <p:ph type="subTitle" idx="4"/>
          </p:nvPr>
        </p:nvSpPr>
        <p:spPr>
          <a:xfrm>
            <a:off x="345525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19" name="Google Shape;919;p20"/>
          <p:cNvSpPr txBox="1">
            <a:spLocks noGrp="1"/>
          </p:cNvSpPr>
          <p:nvPr>
            <p:ph type="subTitle" idx="5"/>
          </p:nvPr>
        </p:nvSpPr>
        <p:spPr>
          <a:xfrm>
            <a:off x="6190500" y="1786510"/>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0" name="Google Shape;920;p20"/>
          <p:cNvSpPr txBox="1">
            <a:spLocks noGrp="1"/>
          </p:cNvSpPr>
          <p:nvPr>
            <p:ph type="subTitle" idx="6"/>
          </p:nvPr>
        </p:nvSpPr>
        <p:spPr>
          <a:xfrm>
            <a:off x="6190500" y="3440604"/>
            <a:ext cx="2233500" cy="1163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p:txBody>
      </p:sp>
      <p:sp>
        <p:nvSpPr>
          <p:cNvPr id="921" name="Google Shape;921;p20"/>
          <p:cNvSpPr txBox="1">
            <a:spLocks noGrp="1"/>
          </p:cNvSpPr>
          <p:nvPr>
            <p:ph type="subTitle" idx="7"/>
          </p:nvPr>
        </p:nvSpPr>
        <p:spPr>
          <a:xfrm>
            <a:off x="720000" y="1455724"/>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2" name="Google Shape;922;p20"/>
          <p:cNvSpPr txBox="1">
            <a:spLocks noGrp="1"/>
          </p:cNvSpPr>
          <p:nvPr>
            <p:ph type="subTitle" idx="8"/>
          </p:nvPr>
        </p:nvSpPr>
        <p:spPr>
          <a:xfrm>
            <a:off x="345525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3" name="Google Shape;923;p20"/>
          <p:cNvSpPr txBox="1">
            <a:spLocks noGrp="1"/>
          </p:cNvSpPr>
          <p:nvPr>
            <p:ph type="subTitle" idx="9"/>
          </p:nvPr>
        </p:nvSpPr>
        <p:spPr>
          <a:xfrm>
            <a:off x="6190500" y="1455724"/>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4" name="Google Shape;924;p20"/>
          <p:cNvSpPr txBox="1">
            <a:spLocks noGrp="1"/>
          </p:cNvSpPr>
          <p:nvPr>
            <p:ph type="subTitle" idx="13"/>
          </p:nvPr>
        </p:nvSpPr>
        <p:spPr>
          <a:xfrm>
            <a:off x="720000" y="3106597"/>
            <a:ext cx="22335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5" name="Google Shape;925;p20"/>
          <p:cNvSpPr txBox="1">
            <a:spLocks noGrp="1"/>
          </p:cNvSpPr>
          <p:nvPr>
            <p:ph type="subTitle" idx="14"/>
          </p:nvPr>
        </p:nvSpPr>
        <p:spPr>
          <a:xfrm>
            <a:off x="345525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
        <p:nvSpPr>
          <p:cNvPr id="926" name="Google Shape;926;p20"/>
          <p:cNvSpPr txBox="1">
            <a:spLocks noGrp="1"/>
          </p:cNvSpPr>
          <p:nvPr>
            <p:ph type="subTitle" idx="15"/>
          </p:nvPr>
        </p:nvSpPr>
        <p:spPr>
          <a:xfrm>
            <a:off x="6190500" y="3106603"/>
            <a:ext cx="2231100" cy="444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ozha One" panose="02000000000000000000"/>
              <a:buNone/>
              <a:defRPr sz="2400">
                <a:solidFill>
                  <a:schemeClr val="dk1"/>
                </a:solidFill>
                <a:latin typeface="Rozha One" panose="02000000000000000000"/>
                <a:ea typeface="Rozha One" panose="02000000000000000000"/>
                <a:cs typeface="Rozha One" panose="02000000000000000000"/>
                <a:sym typeface="Rozha One" panose="02000000000000000000"/>
              </a:defRPr>
            </a:lvl1pPr>
            <a:lvl2pPr lvl="1"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2pPr>
            <a:lvl3pPr lvl="2"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3pPr>
            <a:lvl4pPr lvl="3"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4pPr>
            <a:lvl5pPr lvl="4"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5pPr>
            <a:lvl6pPr lvl="5"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6pPr>
            <a:lvl7pPr lvl="6"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7pPr>
            <a:lvl8pPr lvl="7"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8pPr>
            <a:lvl9pPr lvl="8" algn="ctr" rtl="0">
              <a:lnSpc>
                <a:spcPct val="100000"/>
              </a:lnSpc>
              <a:spcBef>
                <a:spcPts val="0"/>
              </a:spcBef>
              <a:spcAft>
                <a:spcPts val="0"/>
              </a:spcAft>
              <a:buSzPts val="2400"/>
              <a:buFont typeface="Rozha One" panose="02000000000000000000"/>
              <a:buNone/>
              <a:defRPr sz="2400">
                <a:latin typeface="Rozha One" panose="02000000000000000000"/>
                <a:ea typeface="Rozha One" panose="02000000000000000000"/>
                <a:cs typeface="Rozha One" panose="02000000000000000000"/>
                <a:sym typeface="Rozha One" panose="02000000000000000000"/>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Numbers and text">
  <p:cSld name="Numbers and text">
    <p:spTree>
      <p:nvGrpSpPr>
        <p:cNvPr id="1" name="Shape 934"/>
        <p:cNvGrpSpPr/>
        <p:nvPr/>
      </p:nvGrpSpPr>
      <p:grpSpPr>
        <a:xfrm>
          <a:off x="0" y="0"/>
          <a:ext cx="0" cy="0"/>
          <a:chOff x="0" y="0"/>
          <a:chExt cx="0" cy="0"/>
        </a:xfrm>
      </p:grpSpPr>
      <p:sp>
        <p:nvSpPr>
          <p:cNvPr id="984" name="Google Shape;984;p21"/>
          <p:cNvSpPr txBox="1">
            <a:spLocks noGrp="1"/>
          </p:cNvSpPr>
          <p:nvPr>
            <p:ph type="title" hasCustomPrompt="1"/>
          </p:nvPr>
        </p:nvSpPr>
        <p:spPr>
          <a:xfrm>
            <a:off x="4555186" y="203994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5" name="Google Shape;985;p21"/>
          <p:cNvSpPr txBox="1">
            <a:spLocks noGrp="1"/>
          </p:cNvSpPr>
          <p:nvPr>
            <p:ph type="subTitle" idx="1"/>
          </p:nvPr>
        </p:nvSpPr>
        <p:spPr>
          <a:xfrm>
            <a:off x="4555186" y="2705451"/>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6" name="Google Shape;986;p21"/>
          <p:cNvSpPr txBox="1">
            <a:spLocks noGrp="1"/>
          </p:cNvSpPr>
          <p:nvPr>
            <p:ph type="title" idx="2" hasCustomPrompt="1"/>
          </p:nvPr>
        </p:nvSpPr>
        <p:spPr>
          <a:xfrm>
            <a:off x="4555186" y="722750"/>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7" name="Google Shape;987;p21"/>
          <p:cNvSpPr txBox="1">
            <a:spLocks noGrp="1"/>
          </p:cNvSpPr>
          <p:nvPr>
            <p:ph type="subTitle" idx="3"/>
          </p:nvPr>
        </p:nvSpPr>
        <p:spPr>
          <a:xfrm>
            <a:off x="4555186" y="1388253"/>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88" name="Google Shape;988;p21"/>
          <p:cNvSpPr txBox="1">
            <a:spLocks noGrp="1"/>
          </p:cNvSpPr>
          <p:nvPr>
            <p:ph type="title" idx="4" hasCustomPrompt="1"/>
          </p:nvPr>
        </p:nvSpPr>
        <p:spPr>
          <a:xfrm>
            <a:off x="4555186" y="3357131"/>
            <a:ext cx="2412600" cy="7689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4000">
                <a:solidFill>
                  <a:schemeClr val="accent2"/>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9" name="Google Shape;989;p21"/>
          <p:cNvSpPr txBox="1">
            <a:spLocks noGrp="1"/>
          </p:cNvSpPr>
          <p:nvPr>
            <p:ph type="subTitle" idx="5"/>
          </p:nvPr>
        </p:nvSpPr>
        <p:spPr>
          <a:xfrm>
            <a:off x="4555186" y="4022650"/>
            <a:ext cx="2412600" cy="398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p:txBody>
      </p:sp>
      <p:sp>
        <p:nvSpPr>
          <p:cNvPr id="990" name="Google Shape;990;p21"/>
          <p:cNvSpPr>
            <a:spLocks noGrp="1"/>
          </p:cNvSpPr>
          <p:nvPr>
            <p:ph type="pic" idx="6"/>
          </p:nvPr>
        </p:nvSpPr>
        <p:spPr>
          <a:xfrm>
            <a:off x="-8775" y="-18400"/>
            <a:ext cx="2993400" cy="5161800"/>
          </a:xfrm>
          <a:prstGeom prst="rect">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467"/>
        <p:cNvGrpSpPr/>
        <p:nvPr/>
      </p:nvGrpSpPr>
      <p:grpSpPr>
        <a:xfrm>
          <a:off x="0" y="0"/>
          <a:ext cx="0" cy="0"/>
          <a:chOff x="0" y="0"/>
          <a:chExt cx="0" cy="0"/>
        </a:xfrm>
      </p:grpSpPr>
      <p:sp>
        <p:nvSpPr>
          <p:cNvPr id="528" name="Google Shape;528;p11"/>
          <p:cNvSpPr txBox="1">
            <a:spLocks noGrp="1"/>
          </p:cNvSpPr>
          <p:nvPr>
            <p:ph type="title" hasCustomPrompt="1"/>
          </p:nvPr>
        </p:nvSpPr>
        <p:spPr>
          <a:xfrm>
            <a:off x="713225" y="888275"/>
            <a:ext cx="4696800" cy="2462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900">
                <a:solidFill>
                  <a:schemeClr val="accent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29" name="Google Shape;529;p11"/>
          <p:cNvSpPr txBox="1">
            <a:spLocks noGrp="1"/>
          </p:cNvSpPr>
          <p:nvPr>
            <p:ph type="subTitle" idx="1"/>
          </p:nvPr>
        </p:nvSpPr>
        <p:spPr>
          <a:xfrm>
            <a:off x="713225" y="3254250"/>
            <a:ext cx="46968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p:txBody>
      </p:sp>
      <p:sp>
        <p:nvSpPr>
          <p:cNvPr id="530" name="Google Shape;530;p11"/>
          <p:cNvSpPr>
            <a:spLocks noGrp="1"/>
          </p:cNvSpPr>
          <p:nvPr>
            <p:ph type="pic" idx="2"/>
          </p:nvPr>
        </p:nvSpPr>
        <p:spPr>
          <a:xfrm>
            <a:off x="5823000" y="704625"/>
            <a:ext cx="2607900" cy="3730500"/>
          </a:xfrm>
          <a:prstGeom prst="rect">
            <a:avLst/>
          </a:prstGeom>
          <a:no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1">
  <p:cSld name="Title only 1">
    <p:spTree>
      <p:nvGrpSpPr>
        <p:cNvPr id="1" name="Shape 578"/>
        <p:cNvGrpSpPr/>
        <p:nvPr/>
      </p:nvGrpSpPr>
      <p:grpSpPr>
        <a:xfrm>
          <a:off x="0" y="0"/>
          <a:ext cx="0" cy="0"/>
          <a:chOff x="0" y="0"/>
          <a:chExt cx="0" cy="0"/>
        </a:xfrm>
      </p:grpSpPr>
      <p:sp>
        <p:nvSpPr>
          <p:cNvPr id="626" name="Google Shape;626;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508001" y="2025651"/>
            <a:ext cx="6447501" cy="1369936"/>
          </a:xfrm>
        </p:spPr>
        <p:txBody>
          <a:bodyPr anchor="b"/>
          <a:lstStyle>
            <a:lvl1pPr algn="l">
              <a:defRPr sz="3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508001" y="3395586"/>
            <a:ext cx="6447501" cy="645300"/>
          </a:xfrm>
        </p:spPr>
        <p:txBody>
          <a:bodyPr anchor="t"/>
          <a:lstStyle>
            <a:lvl1pPr marL="0" indent="0" algn="l">
              <a:buNone/>
              <a:defRPr sz="1500">
                <a:solidFill>
                  <a:schemeClr val="tx1">
                    <a:lumMod val="50000"/>
                    <a:lumOff val="50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smtClean="0"/>
              <a:t>Edit Master text styles</a:t>
            </a:r>
            <a:endParaRPr lang="en-US" smtClean="0"/>
          </a:p>
        </p:txBody>
      </p:sp>
      <p:sp>
        <p:nvSpPr>
          <p:cNvPr id="4" name="Date Placeholder 3"/>
          <p:cNvSpPr>
            <a:spLocks noGrp="1"/>
          </p:cNvSpPr>
          <p:nvPr>
            <p:ph type="dt" sz="half" idx="10"/>
          </p:nvPr>
        </p:nvSpPr>
        <p:spPr/>
        <p:txBody>
          <a:bodyPr/>
          <a:lstStyle/>
          <a:p>
            <a:fld id="{B61BEF0D-F0BB-DE4B-95CE-6DB70DBA9567}" type="datetimeFigureOut">
              <a:rPr lang="en-US" dirty="0"/>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508001" y="1620442"/>
            <a:ext cx="3138026" cy="2910579"/>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Content Placeholder 3"/>
          <p:cNvSpPr>
            <a:spLocks noGrp="1"/>
          </p:cNvSpPr>
          <p:nvPr>
            <p:ph sz="half" idx="2"/>
          </p:nvPr>
        </p:nvSpPr>
        <p:spPr>
          <a:xfrm>
            <a:off x="3817477" y="1620442"/>
            <a:ext cx="3138026" cy="2910580"/>
          </a:xfrm>
        </p:spPr>
        <p:txBody>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fld>
            <a:endParaRPr lang="en-US" dirty="0"/>
          </a:p>
        </p:txBody>
      </p:sp>
    </p:spTree>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6809" y="1620737"/>
            <a:ext cx="313921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4" name="Content Placeholder 3"/>
          <p:cNvSpPr>
            <a:spLocks noGrp="1"/>
          </p:cNvSpPr>
          <p:nvPr>
            <p:ph sz="half" idx="2"/>
          </p:nvPr>
        </p:nvSpPr>
        <p:spPr>
          <a:xfrm>
            <a:off x="506809" y="2052934"/>
            <a:ext cx="3139217"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5" name="Text Placeholder 4"/>
          <p:cNvSpPr>
            <a:spLocks noGrp="1"/>
          </p:cNvSpPr>
          <p:nvPr>
            <p:ph type="body" sz="quarter" idx="3"/>
          </p:nvPr>
        </p:nvSpPr>
        <p:spPr>
          <a:xfrm>
            <a:off x="3816287" y="1620737"/>
            <a:ext cx="3139214"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smtClean="0"/>
              <a:t>Edit Master text styles</a:t>
            </a:r>
            <a:endParaRPr lang="en-US" smtClean="0"/>
          </a:p>
        </p:txBody>
      </p:sp>
      <p:sp>
        <p:nvSpPr>
          <p:cNvPr id="6" name="Content Placeholder 5"/>
          <p:cNvSpPr>
            <a:spLocks noGrp="1"/>
          </p:cNvSpPr>
          <p:nvPr>
            <p:ph sz="quarter" idx="4"/>
          </p:nvPr>
        </p:nvSpPr>
        <p:spPr>
          <a:xfrm>
            <a:off x="3816288" y="2052934"/>
            <a:ext cx="3139213" cy="247808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08001" y="457200"/>
            <a:ext cx="6447501" cy="9906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1123953"/>
            <a:ext cx="2890896" cy="958850"/>
          </a:xfrm>
        </p:spPr>
        <p:txBody>
          <a:bodyPr anchor="b">
            <a:normAutofit/>
          </a:bodyPr>
          <a:lstStyle>
            <a:lvl1pPr>
              <a:defRPr sz="1500"/>
            </a:lvl1pPr>
          </a:lstStyle>
          <a:p>
            <a:r>
              <a:rPr lang="en-US" smtClean="0"/>
              <a:t>Click to edit Master title style</a:t>
            </a:r>
            <a:endParaRPr lang="en-US" dirty="0"/>
          </a:p>
        </p:txBody>
      </p:sp>
      <p:sp>
        <p:nvSpPr>
          <p:cNvPr id="3" name="Content Placeholder 2"/>
          <p:cNvSpPr>
            <a:spLocks noGrp="1"/>
          </p:cNvSpPr>
          <p:nvPr>
            <p:ph idx="1"/>
          </p:nvPr>
        </p:nvSpPr>
        <p:spPr>
          <a:xfrm>
            <a:off x="3570346" y="386193"/>
            <a:ext cx="3385156" cy="4144828"/>
          </a:xfrm>
        </p:spPr>
        <p:txBody>
          <a:bodyPr>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Text Placeholder 3"/>
          <p:cNvSpPr>
            <a:spLocks noGrp="1"/>
          </p:cNvSpPr>
          <p:nvPr>
            <p:ph type="body" sz="half" idx="2"/>
          </p:nvPr>
        </p:nvSpPr>
        <p:spPr>
          <a:xfrm>
            <a:off x="508001" y="2082802"/>
            <a:ext cx="2890896" cy="1938337"/>
          </a:xfrm>
        </p:spPr>
        <p:txBody>
          <a:bodyPr>
            <a:normAutofit/>
          </a:bodyPr>
          <a:lstStyle>
            <a:lvl1pPr marL="0" indent="0">
              <a:buNone/>
              <a:defRPr sz="1050"/>
            </a:lvl1pPr>
            <a:lvl2pPr marL="342900" indent="0">
              <a:buNone/>
              <a:defRPr sz="1050"/>
            </a:lvl2pPr>
            <a:lvl3pPr marL="685800" indent="0">
              <a:buNone/>
              <a:defRPr sz="900"/>
            </a:lvl3pPr>
            <a:lvl4pPr marL="1028700" indent="0">
              <a:buNone/>
              <a:defRPr sz="750"/>
            </a:lvl4pPr>
            <a:lvl5pPr marL="1370965" indent="0">
              <a:buNone/>
              <a:defRPr sz="750"/>
            </a:lvl5pPr>
            <a:lvl6pPr marL="1713865" indent="0">
              <a:buNone/>
              <a:defRPr sz="750"/>
            </a:lvl6pPr>
            <a:lvl7pPr marL="2056765" indent="0">
              <a:buNone/>
              <a:defRPr sz="750"/>
            </a:lvl7pPr>
            <a:lvl8pPr marL="2399665" indent="0">
              <a:buNone/>
              <a:defRPr sz="750"/>
            </a:lvl8pPr>
            <a:lvl9pPr marL="2742565" indent="0">
              <a:buNone/>
              <a:defRPr sz="750"/>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42A54C80-263E-416B-A8E0-580EDEADCBDC}"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fld>
            <a:endParaRPr lang="en-US" dirty="0"/>
          </a:p>
        </p:txBody>
      </p:sp>
    </p:spTree>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08001" y="3600450"/>
            <a:ext cx="6447500" cy="425054"/>
          </a:xfrm>
        </p:spPr>
        <p:txBody>
          <a:bodyPr anchor="b">
            <a:normAutofit/>
          </a:bodyPr>
          <a:lstStyle>
            <a:lvl1pPr algn="l">
              <a:defRPr sz="18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08001" y="457200"/>
            <a:ext cx="6447501" cy="2884289"/>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smtClean="0"/>
              <a:t>Click icon to add picture</a:t>
            </a:r>
            <a:endParaRPr lang="en-US" dirty="0"/>
          </a:p>
        </p:txBody>
      </p:sp>
      <p:sp>
        <p:nvSpPr>
          <p:cNvPr id="4" name="Text Placeholder 3"/>
          <p:cNvSpPr>
            <a:spLocks noGrp="1"/>
          </p:cNvSpPr>
          <p:nvPr>
            <p:ph type="body" sz="half" idx="2"/>
          </p:nvPr>
        </p:nvSpPr>
        <p:spPr>
          <a:xfrm>
            <a:off x="508001" y="4025504"/>
            <a:ext cx="6447500" cy="505518"/>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smtClean="0"/>
              <a:t>Edit Master text styles</a:t>
            </a:r>
            <a:endParaRPr lang="en-US" smtClean="0"/>
          </a:p>
        </p:txBody>
      </p:sp>
      <p:sp>
        <p:nvSpPr>
          <p:cNvPr id="5" name="Date Placeholder 4"/>
          <p:cNvSpPr>
            <a:spLocks noGrp="1"/>
          </p:cNvSpPr>
          <p:nvPr>
            <p:ph type="dt" sz="half" idx="10"/>
          </p:nvPr>
        </p:nvSpPr>
        <p:spPr/>
        <p:txBody>
          <a:bodyPr/>
          <a:lstStyle/>
          <a:p>
            <a:fld id="{B61BEF0D-F0BB-DE4B-95CE-6DB70DBA9567}" type="datetimeFigureOut">
              <a:rPr lang="en-US" dirty="0"/>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fld>
            <a:endParaRPr lang="en-US" dirty="0"/>
          </a:p>
        </p:txBody>
      </p:sp>
    </p:spTree>
  </p:cSld>
  <p:clrMapOvr>
    <a:masterClrMapping/>
  </p:clrMapOvr>
  <p:hf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8" Type="http://schemas.openxmlformats.org/officeDocument/2006/relationships/theme" Target="../theme/theme1.xml"/><Relationship Id="rId27" Type="http://schemas.openxmlformats.org/officeDocument/2006/relationships/slideLayout" Target="../slideLayouts/slideLayout27.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6350"/>
            <a:ext cx="9144000" cy="5149850"/>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508001" y="457200"/>
            <a:ext cx="6447501" cy="9906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508001" y="1620442"/>
            <a:ext cx="6447501" cy="2910580"/>
          </a:xfrm>
          <a:prstGeom prst="rect">
            <a:avLst/>
          </a:prstGeom>
        </p:spPr>
        <p:txBody>
          <a:bodyPr vert="horz" lIns="91440" tIns="45720" rIns="91440" bIns="45720" rtlCol="0">
            <a:normAutofit/>
          </a:bodyPr>
          <a:lstStyle/>
          <a:p>
            <a:pPr lvl="0"/>
            <a:r>
              <a:rPr lang="en-US" smtClean="0"/>
              <a:t>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dirty="0"/>
          </a:p>
        </p:txBody>
      </p:sp>
      <p:sp>
        <p:nvSpPr>
          <p:cNvPr id="4" name="Date Placeholder 3"/>
          <p:cNvSpPr>
            <a:spLocks noGrp="1"/>
          </p:cNvSpPr>
          <p:nvPr>
            <p:ph type="dt" sz="half" idx="2"/>
          </p:nvPr>
        </p:nvSpPr>
        <p:spPr>
          <a:xfrm>
            <a:off x="5403850" y="4531022"/>
            <a:ext cx="683954" cy="273844"/>
          </a:xfrm>
          <a:prstGeom prst="rect">
            <a:avLst/>
          </a:prstGeom>
        </p:spPr>
        <p:txBody>
          <a:bodyPr vert="horz" lIns="91440" tIns="45720" rIns="91440" bIns="45720" rtlCol="0" anchor="ctr"/>
          <a:lstStyle>
            <a:lvl1pPr algn="r">
              <a:defRPr sz="675">
                <a:solidFill>
                  <a:schemeClr val="tx1">
                    <a:tint val="75000"/>
                  </a:schemeClr>
                </a:solidFill>
              </a:defRPr>
            </a:lvl1pPr>
          </a:lstStyle>
          <a:p>
            <a:fld id="{B61BEF0D-F0BB-DE4B-95CE-6DB70DBA9567}" type="datetimeFigureOut">
              <a:rPr lang="en-US" dirty="0"/>
            </a:fld>
            <a:endParaRPr lang="en-US" dirty="0"/>
          </a:p>
        </p:txBody>
      </p:sp>
      <p:sp>
        <p:nvSpPr>
          <p:cNvPr id="5" name="Footer Placeholder 4"/>
          <p:cNvSpPr>
            <a:spLocks noGrp="1"/>
          </p:cNvSpPr>
          <p:nvPr>
            <p:ph type="ftr" sz="quarter" idx="3"/>
          </p:nvPr>
        </p:nvSpPr>
        <p:spPr>
          <a:xfrm>
            <a:off x="508001" y="4531022"/>
            <a:ext cx="4723209"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2998" y="4531022"/>
            <a:ext cx="512504" cy="273844"/>
          </a:xfrm>
          <a:prstGeom prst="rect">
            <a:avLst/>
          </a:prstGeom>
        </p:spPr>
        <p:txBody>
          <a:bodyPr vert="horz" lIns="91440" tIns="45720" rIns="91440" bIns="45720" rtlCol="0" anchor="ctr"/>
          <a:lstStyle>
            <a:lvl1pPr algn="r">
              <a:defRPr sz="675">
                <a:solidFill>
                  <a:schemeClr val="accent1"/>
                </a:solidFill>
              </a:defRPr>
            </a:lvl1pPr>
          </a:lstStyle>
          <a:p>
            <a:fld id="{D57F1E4F-1CFF-5643-939E-217C01CDF565}" type="slidenum">
              <a:rPr lang="en-US" dirty="0"/>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Lst>
  <p:hf hdr="0" ftr="0" dt="0"/>
  <p:txStyles>
    <p:titleStyle>
      <a:lvl1pPr algn="l" defTabSz="342900" rtl="0" eaLnBrk="1" latinLnBrk="0" hangingPunct="1">
        <a:spcBef>
          <a:spcPct val="0"/>
        </a:spcBef>
        <a:buNone/>
        <a:defRPr sz="27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SzPct val="80000"/>
        <a:buFont typeface="Wingdings 3" panose="05040102010807070707" charset="2"/>
        <a:buChar char=""/>
        <a:defRPr sz="1350" kern="1200">
          <a:solidFill>
            <a:schemeClr val="tx1">
              <a:lumMod val="75000"/>
              <a:lumOff val="25000"/>
            </a:schemeClr>
          </a:solidFill>
          <a:latin typeface="+mn-lt"/>
          <a:ea typeface="+mn-ea"/>
          <a:cs typeface="+mn-cs"/>
        </a:defRPr>
      </a:lvl1pPr>
      <a:lvl2pPr marL="557530" indent="-214630" algn="l" defTabSz="342900" rtl="0" eaLnBrk="1" latinLnBrk="0" hangingPunct="1">
        <a:spcBef>
          <a:spcPts val="750"/>
        </a:spcBef>
        <a:spcAft>
          <a:spcPts val="0"/>
        </a:spcAft>
        <a:buClr>
          <a:schemeClr val="accent1"/>
        </a:buClr>
        <a:buSzPct val="80000"/>
        <a:buFont typeface="Wingdings 3" panose="05040102010807070707"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SzPct val="80000"/>
        <a:buFont typeface="Wingdings 3" panose="05040102010807070707"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SzPct val="80000"/>
        <a:buFont typeface="Wingdings 3" panose="05040102010807070707"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7.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7.xml"/></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2.xml"/><Relationship Id="rId2" Type="http://schemas.openxmlformats.org/officeDocument/2006/relationships/image" Target="../media/image2.png"/><Relationship Id="rId1" Type="http://schemas.openxmlformats.org/officeDocument/2006/relationships/hyperlink" Target="https://www.fortinet.com/resources/cyberglossary/firewal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1"/>
        <p:cNvGrpSpPr/>
        <p:nvPr/>
      </p:nvGrpSpPr>
      <p:grpSpPr>
        <a:xfrm>
          <a:off x="0" y="0"/>
          <a:ext cx="0" cy="0"/>
          <a:chOff x="0" y="0"/>
          <a:chExt cx="0" cy="0"/>
        </a:xfrm>
      </p:grpSpPr>
      <p:sp>
        <p:nvSpPr>
          <p:cNvPr id="1183" name="Google Shape;1183;p28"/>
          <p:cNvSpPr txBox="1">
            <a:spLocks noGrp="1"/>
          </p:cNvSpPr>
          <p:nvPr>
            <p:ph type="ctrTitle"/>
          </p:nvPr>
        </p:nvSpPr>
        <p:spPr>
          <a:xfrm>
            <a:off x="4410113" y="1596887"/>
            <a:ext cx="3498574" cy="1484463"/>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200" dirty="0"/>
              <a:t>Amaradhi manikanta sai siddu</a:t>
            </a:r>
            <a:endParaRPr lang="en-IN" sz="3200" dirty="0"/>
          </a:p>
        </p:txBody>
      </p:sp>
      <p:sp>
        <p:nvSpPr>
          <p:cNvPr id="1184" name="Google Shape;1184;p28"/>
          <p:cNvSpPr txBox="1">
            <a:spLocks noGrp="1"/>
          </p:cNvSpPr>
          <p:nvPr>
            <p:ph type="subTitle" idx="1"/>
          </p:nvPr>
        </p:nvSpPr>
        <p:spPr>
          <a:xfrm>
            <a:off x="3514949" y="3081350"/>
            <a:ext cx="5162100" cy="475800"/>
          </a:xfrm>
          <a:prstGeom prst="rect">
            <a:avLst/>
          </a:prstGeom>
        </p:spPr>
        <p:txBody>
          <a:bodyPr spcFirstLastPara="1" wrap="square" lIns="91425" tIns="91425" rIns="91425" bIns="91425" anchor="t" anchorCtr="0">
            <a:noAutofit/>
          </a:bodyPr>
          <a:lstStyle/>
          <a:p>
            <a:pPr marL="0" indent="0"/>
            <a:r>
              <a:rPr lang="en-US" sz="2000" b="1" dirty="0">
                <a:latin typeface="Rozha One" panose="02000000000000000000" charset="0"/>
                <a:ea typeface="MS UI Gothic" panose="020B0600070205080204" pitchFamily="34" charset="-128"/>
                <a:cs typeface="Rozha One" panose="02000000000000000000" charset="0"/>
              </a:rPr>
              <a:t>FINAL PROJECT</a:t>
            </a:r>
            <a:endParaRPr lang="en-US" sz="2000" b="1" dirty="0">
              <a:latin typeface="Rozha One" panose="02000000000000000000" charset="0"/>
              <a:ea typeface="MS UI Gothic" panose="020B0600070205080204" pitchFamily="34" charset="-128"/>
              <a:cs typeface="Rozha One" panose="02000000000000000000" charset="0"/>
            </a:endParaRPr>
          </a:p>
        </p:txBody>
      </p:sp>
      <p:pic>
        <p:nvPicPr>
          <p:cNvPr id="1182" name="Google Shape;1182;p28"/>
          <p:cNvPicPr preferRelativeResize="0">
            <a:picLocks noGrp="1"/>
          </p:cNvPicPr>
          <p:nvPr>
            <p:ph type="pic" idx="2"/>
          </p:nvPr>
        </p:nvPicPr>
        <p:blipFill rotWithShape="1">
          <a:blip r:embed="rId1"/>
          <a:srcRect l="31074" r="31074"/>
          <a:stretch>
            <a:fillRect/>
          </a:stretch>
        </p:blipFill>
        <p:spPr>
          <a:prstGeom prst="rect">
            <a:avLst/>
          </a:prstGeom>
        </p:spPr>
      </p:pic>
      <p:cxnSp>
        <p:nvCxnSpPr>
          <p:cNvPr id="3" name="Straight Connector 2"/>
          <p:cNvCxnSpPr/>
          <p:nvPr/>
        </p:nvCxnSpPr>
        <p:spPr>
          <a:xfrm>
            <a:off x="4346712" y="3028121"/>
            <a:ext cx="4022035"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78"/>
        <p:cNvGrpSpPr/>
        <p:nvPr/>
      </p:nvGrpSpPr>
      <p:grpSpPr>
        <a:xfrm>
          <a:off x="0" y="0"/>
          <a:ext cx="0" cy="0"/>
          <a:chOff x="0" y="0"/>
          <a:chExt cx="0" cy="0"/>
        </a:xfrm>
      </p:grpSpPr>
      <p:sp>
        <p:nvSpPr>
          <p:cNvPr id="16"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17"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8" name="Google Shape;1270;p36"/>
          <p:cNvSpPr txBox="1"/>
          <p:nvPr/>
        </p:nvSpPr>
        <p:spPr>
          <a:xfrm>
            <a:off x="720000" y="1821715"/>
            <a:ext cx="8317983" cy="239305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Components:</a:t>
            </a:r>
            <a:endParaRPr lang="en-US" sz="1600" b="1"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Press Handling: Function: </a:t>
            </a:r>
            <a:r>
              <a:rPr lang="en-US" sz="1600" i="1" dirty="0" err="1">
                <a:latin typeface="Rozha One" panose="02000000000000000000" charset="0"/>
                <a:cs typeface="Rozha One" panose="02000000000000000000" charset="0"/>
              </a:rPr>
              <a:t>on_press</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pressed keys.</a:t>
            </a:r>
            <a:endParaRPr lang="en-US" sz="1600"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Details: </a:t>
            </a:r>
            <a:r>
              <a:rPr lang="en-US" sz="1600" dirty="0">
                <a:latin typeface="Rozha One" panose="02000000000000000000" charset="0"/>
                <a:cs typeface="Rozha One" panose="02000000000000000000" charset="0"/>
              </a:rPr>
              <a:t>Appends key press events to a list and updates the JSON log file.</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marL="457200" indent="-457200" algn="l">
              <a:buFont typeface="Arial" panose="020B0604020202020204" pitchFamily="34" charset="0"/>
              <a:buChar char="•"/>
            </a:pPr>
            <a:r>
              <a:rPr lang="en-US" sz="1600" b="1" dirty="0">
                <a:latin typeface="Rozha One" panose="02000000000000000000" charset="0"/>
                <a:cs typeface="Rozha One" panose="02000000000000000000" charset="0"/>
              </a:rPr>
              <a:t>Key Release Handling: Function: </a:t>
            </a:r>
            <a:r>
              <a:rPr lang="en-US" sz="1600" i="1" dirty="0" err="1">
                <a:latin typeface="Rozha One" panose="02000000000000000000" charset="0"/>
                <a:cs typeface="Rozha One" panose="02000000000000000000" charset="0"/>
              </a:rPr>
              <a:t>on_release</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Captures and logs the released keys.</a:t>
            </a:r>
            <a:endParaRPr lang="en-US" sz="1600" dirty="0">
              <a:latin typeface="Rozha One" panose="02000000000000000000" charset="0"/>
              <a:cs typeface="Rozha One" panose="02000000000000000000" charset="0"/>
            </a:endParaRPr>
          </a:p>
          <a:p>
            <a:pPr algn="l"/>
            <a:r>
              <a:rPr lang="en-US" sz="1600" dirty="0">
                <a:latin typeface="Rozha One" panose="02000000000000000000" charset="0"/>
                <a:cs typeface="Rozha One" panose="02000000000000000000" charset="0"/>
              </a:rPr>
              <a:t>	</a:t>
            </a:r>
            <a:r>
              <a:rPr lang="en-US" sz="1600" b="1" dirty="0">
                <a:latin typeface="Rozha One" panose="02000000000000000000" charset="0"/>
                <a:cs typeface="Rozha One" panose="02000000000000000000" charset="0"/>
              </a:rPr>
              <a:t>Details: </a:t>
            </a:r>
            <a:r>
              <a:rPr lang="en-US" sz="1600" dirty="0">
                <a:latin typeface="Rozha One" panose="02000000000000000000" charset="0"/>
                <a:cs typeface="Rozha One" panose="02000000000000000000" charset="0"/>
              </a:rPr>
              <a:t>Appends key release events to a list, updates the JSON log file, and accumulates keys for the text log.</a:t>
            </a:r>
            <a:endParaRPr lang="en-US" sz="1600" dirty="0">
              <a:latin typeface="Rozha One" panose="02000000000000000000" charset="0"/>
              <a:cs typeface="Rozha One" panose="02000000000000000000" charset="0"/>
            </a:endParaRPr>
          </a:p>
          <a:p>
            <a:pPr algn="l"/>
            <a:endParaRPr lang="en-US"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9" name="Straight Connector 1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89"/>
        <p:cNvGrpSpPr/>
        <p:nvPr/>
      </p:nvGrpSpPr>
      <p:grpSpPr>
        <a:xfrm>
          <a:off x="0" y="0"/>
          <a:ext cx="0" cy="0"/>
          <a:chOff x="0" y="0"/>
          <a:chExt cx="0" cy="0"/>
        </a:xfrm>
      </p:grpSpPr>
      <p:sp>
        <p:nvSpPr>
          <p:cNvPr id="1292"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1262;p36"/>
          <p:cNvSpPr txBox="1">
            <a:spLocks noGrp="1"/>
          </p:cNvSpPr>
          <p:nvPr>
            <p:ph type="title"/>
          </p:nvPr>
        </p:nvSpPr>
        <p:spPr>
          <a:xfrm>
            <a:off x="720000" y="928729"/>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3600" dirty="0">
                <a:solidFill>
                  <a:schemeClr val="tx1"/>
                </a:solidFill>
              </a:rPr>
              <a:t>MODELLING</a:t>
            </a:r>
            <a:endParaRPr sz="3600" dirty="0">
              <a:solidFill>
                <a:schemeClr val="tx1"/>
              </a:solidFill>
            </a:endParaRPr>
          </a:p>
        </p:txBody>
      </p:sp>
      <p:sp>
        <p:nvSpPr>
          <p:cNvPr id="9"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10" name="Google Shape;1270;p36"/>
          <p:cNvSpPr txBox="1"/>
          <p:nvPr/>
        </p:nvSpPr>
        <p:spPr>
          <a:xfrm>
            <a:off x="720001" y="1821715"/>
            <a:ext cx="6018730" cy="182035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Logging Functions: Text Logging: </a:t>
            </a:r>
            <a:r>
              <a:rPr lang="en-US" sz="1600" i="1" dirty="0" err="1">
                <a:latin typeface="Rozha One" panose="02000000000000000000" charset="0"/>
                <a:cs typeface="Rozha One" panose="02000000000000000000" charset="0"/>
              </a:rPr>
              <a:t>generate_text_log</a:t>
            </a:r>
            <a:r>
              <a:rPr lang="en-US" sz="1600" i="1" dirty="0">
                <a:latin typeface="Rozha One" panose="02000000000000000000" charset="0"/>
                <a:cs typeface="Rozha One" panose="02000000000000000000" charset="0"/>
              </a:rPr>
              <a:t>(key)</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Writes the recorded keys to key_log.txt.</a:t>
            </a:r>
            <a:endParaRPr lang="en-US" sz="1600" dirty="0">
              <a:latin typeface="Rozha One" panose="02000000000000000000" charset="0"/>
              <a:cs typeface="Rozha One" panose="02000000000000000000" charset="0"/>
            </a:endParaRPr>
          </a:p>
          <a:p>
            <a:pPr marL="457200" indent="-457200" algn="l">
              <a:buFont typeface="Wingdings" panose="05000000000000000000" pitchFamily="2" charset="2"/>
              <a:buChar char="Ø"/>
            </a:pPr>
            <a:r>
              <a:rPr lang="en-US" sz="1600" b="1" dirty="0">
                <a:latin typeface="Rozha One" panose="02000000000000000000" charset="0"/>
                <a:cs typeface="Rozha One" panose="02000000000000000000" charset="0"/>
              </a:rPr>
              <a:t>JSON Logging</a:t>
            </a:r>
            <a:r>
              <a:rPr lang="en-US" sz="1600" dirty="0">
                <a:latin typeface="Rozha One" panose="02000000000000000000" charset="0"/>
                <a:cs typeface="Rozha One" panose="02000000000000000000" charset="0"/>
              </a:rPr>
              <a:t>: </a:t>
            </a:r>
            <a:r>
              <a:rPr lang="en-US" sz="1600" i="1" dirty="0" err="1">
                <a:latin typeface="Rozha One" panose="02000000000000000000" charset="0"/>
                <a:cs typeface="Rozha One" panose="02000000000000000000" charset="0"/>
              </a:rPr>
              <a:t>generate_json_file</a:t>
            </a:r>
            <a:r>
              <a:rPr lang="en-US" sz="1600" i="1" dirty="0">
                <a:latin typeface="Rozha One" panose="02000000000000000000" charset="0"/>
                <a:cs typeface="Rozha One" panose="02000000000000000000" charset="0"/>
              </a:rPr>
              <a:t>(</a:t>
            </a:r>
            <a:r>
              <a:rPr lang="en-US" sz="1600" i="1" dirty="0" err="1">
                <a:latin typeface="Rozha One" panose="02000000000000000000" charset="0"/>
                <a:cs typeface="Rozha One" panose="02000000000000000000" charset="0"/>
              </a:rPr>
              <a:t>keys_used</a:t>
            </a:r>
            <a:r>
              <a:rPr lang="en-US" sz="1600" i="1" dirty="0">
                <a:latin typeface="Rozha One" panose="02000000000000000000" charset="0"/>
                <a:cs typeface="Rozha One" panose="02000000000000000000" charset="0"/>
              </a:rPr>
              <a:t>)</a:t>
            </a:r>
            <a:endParaRPr lang="en-US" sz="1600" i="1" dirty="0">
              <a:latin typeface="Rozha One" panose="02000000000000000000" charset="0"/>
              <a:cs typeface="Rozha One" panose="02000000000000000000" charset="0"/>
            </a:endParaRPr>
          </a:p>
          <a:p>
            <a:pPr algn="l"/>
            <a:r>
              <a:rPr lang="en-US" sz="1600" b="1" dirty="0">
                <a:latin typeface="Rozha One" panose="02000000000000000000" charset="0"/>
                <a:cs typeface="Rozha One" panose="02000000000000000000" charset="0"/>
              </a:rPr>
              <a:t>	Description: </a:t>
            </a:r>
            <a:r>
              <a:rPr lang="en-US" sz="1600" dirty="0">
                <a:latin typeface="Rozha One" panose="02000000000000000000" charset="0"/>
                <a:cs typeface="Rozha One" panose="02000000000000000000" charset="0"/>
              </a:rPr>
              <a:t>Dumps the list of key events to </a:t>
            </a:r>
            <a:r>
              <a:rPr lang="en-US" sz="1600" dirty="0" err="1">
                <a:latin typeface="Rozha One" panose="02000000000000000000" charset="0"/>
                <a:cs typeface="Rozha One" panose="02000000000000000000" charset="0"/>
              </a:rPr>
              <a:t>key_log.json</a:t>
            </a:r>
            <a:r>
              <a:rPr lang="en-US" sz="1600" dirty="0">
                <a:latin typeface="Rozha One" panose="02000000000000000000" charset="0"/>
                <a:cs typeface="Rozha One" panose="02000000000000000000" charset="0"/>
              </a:rPr>
              <a:t>.</a:t>
            </a:r>
            <a:endParaRPr lang="en-IN" sz="1600" dirty="0">
              <a:latin typeface="Rozha One" panose="02000000000000000000" charset="0"/>
              <a:cs typeface="Rozha One" panose="02000000000000000000" charset="0"/>
            </a:endParaRPr>
          </a:p>
          <a:p>
            <a:pPr algn="l"/>
            <a:endParaRPr lang="en-IN" sz="2400" dirty="0">
              <a:latin typeface="Rozha One" panose="02000000000000000000" charset="0"/>
              <a:cs typeface="Rozha One" panose="02000000000000000000" charset="0"/>
            </a:endParaRPr>
          </a:p>
        </p:txBody>
      </p:sp>
      <p:cxnSp>
        <p:nvCxnSpPr>
          <p:cNvPr id="13" name="Straight Connector 12"/>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297"/>
        <p:cNvGrpSpPr/>
        <p:nvPr/>
      </p:nvGrpSpPr>
      <p:grpSpPr>
        <a:xfrm>
          <a:off x="0" y="0"/>
          <a:ext cx="0" cy="0"/>
          <a:chOff x="0" y="0"/>
          <a:chExt cx="0" cy="0"/>
        </a:xfrm>
      </p:grpSpPr>
      <p:sp>
        <p:nvSpPr>
          <p:cNvPr id="6" name="Google Shape;1292;p38"/>
          <p:cNvSpPr/>
          <p:nvPr/>
        </p:nvSpPr>
        <p:spPr>
          <a:xfrm>
            <a:off x="7735577" y="4435025"/>
            <a:ext cx="704228" cy="30654"/>
          </a:xfrm>
          <a:custGeom>
            <a:avLst/>
            <a:gdLst/>
            <a:ahLst/>
            <a:cxnLst/>
            <a:rect l="l" t="t" r="r" b="b"/>
            <a:pathLst>
              <a:path w="18034" h="785" extrusionOk="0">
                <a:moveTo>
                  <a:pt x="1" y="0"/>
                </a:moveTo>
                <a:lnTo>
                  <a:pt x="1" y="785"/>
                </a:lnTo>
                <a:lnTo>
                  <a:pt x="18034" y="785"/>
                </a:lnTo>
                <a:lnTo>
                  <a:pt x="180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1262;p36"/>
          <p:cNvSpPr txBox="1"/>
          <p:nvPr/>
        </p:nvSpPr>
        <p:spPr>
          <a:xfrm>
            <a:off x="720000" y="928729"/>
            <a:ext cx="770400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1pPr>
            <a:lvl2pPr marR="0" lvl="1"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2pPr>
            <a:lvl3pPr marR="0" lvl="2"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3pPr>
            <a:lvl4pPr marR="0" lvl="3"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4pPr>
            <a:lvl5pPr marR="0" lvl="4"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5pPr>
            <a:lvl6pPr marR="0" lvl="5"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6pPr>
            <a:lvl7pPr marR="0" lvl="6"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7pPr>
            <a:lvl8pPr marR="0" lvl="7"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8pPr>
            <a:lvl9pPr marR="0" lvl="8" algn="l" rtl="0">
              <a:lnSpc>
                <a:spcPct val="100000"/>
              </a:lnSpc>
              <a:spcBef>
                <a:spcPts val="0"/>
              </a:spcBef>
              <a:spcAft>
                <a:spcPts val="0"/>
              </a:spcAft>
              <a:buClr>
                <a:schemeClr val="dk1"/>
              </a:buClr>
              <a:buSzPts val="3500"/>
              <a:buFont typeface="Rozha One" panose="02000000000000000000"/>
              <a:buNone/>
              <a:defRPr sz="3500" b="0" i="0" u="none" strike="noStrike" cap="none">
                <a:solidFill>
                  <a:schemeClr val="dk1"/>
                </a:solidFill>
                <a:latin typeface="Rozha One" panose="02000000000000000000"/>
                <a:ea typeface="Rozha One" panose="02000000000000000000"/>
                <a:cs typeface="Rozha One" panose="02000000000000000000"/>
                <a:sym typeface="Rozha One" panose="02000000000000000000"/>
              </a:defRPr>
            </a:lvl9pPr>
          </a:lstStyle>
          <a:p>
            <a:r>
              <a:rPr lang="en-IN" sz="3600">
                <a:solidFill>
                  <a:schemeClr val="tx1"/>
                </a:solidFill>
              </a:rPr>
              <a:t>MODELLING</a:t>
            </a:r>
            <a:endParaRPr lang="en-IN" sz="3600" dirty="0">
              <a:solidFill>
                <a:schemeClr val="tx1"/>
              </a:solidFill>
            </a:endParaRPr>
          </a:p>
        </p:txBody>
      </p:sp>
      <p:sp>
        <p:nvSpPr>
          <p:cNvPr id="8" name="Google Shape;1269;p36"/>
          <p:cNvSpPr txBox="1"/>
          <p:nvPr/>
        </p:nvSpPr>
        <p:spPr>
          <a:xfrm>
            <a:off x="720000" y="1765979"/>
            <a:ext cx="3706226" cy="444600"/>
          </a:xfrm>
          <a:prstGeom prst="rect">
            <a:avLst/>
          </a:prstGeom>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lang="en-US" sz="1800" b="1" dirty="0">
              <a:latin typeface="Rozha One" panose="02000000000000000000" charset="0"/>
              <a:cs typeface="Rozha One" panose="02000000000000000000" charset="0"/>
            </a:endParaRPr>
          </a:p>
        </p:txBody>
      </p:sp>
      <p:sp>
        <p:nvSpPr>
          <p:cNvPr id="9" name="Google Shape;1270;p36"/>
          <p:cNvSpPr txBox="1"/>
          <p:nvPr/>
        </p:nvSpPr>
        <p:spPr>
          <a:xfrm>
            <a:off x="720001" y="1821716"/>
            <a:ext cx="6018730" cy="26439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200"/>
              <a:buFont typeface="Overpass"/>
              <a:buNone/>
              <a:defRPr sz="1400" b="0" i="0" u="none" strike="noStrike" cap="none">
                <a:solidFill>
                  <a:schemeClr val="dk1"/>
                </a:solidFill>
                <a:latin typeface="Overpass"/>
                <a:ea typeface="Overpass"/>
                <a:cs typeface="Overpass"/>
                <a:sym typeface="Overpass"/>
              </a:defRPr>
            </a:lvl1pPr>
            <a:lvl2pPr marL="914400" marR="0" lvl="1"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2pPr>
            <a:lvl3pPr marL="1371600" marR="0" lvl="2"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3pPr>
            <a:lvl4pPr marL="1828800" marR="0" lvl="3"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4pPr>
            <a:lvl5pPr marL="2286000" marR="0" lvl="4"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5pPr>
            <a:lvl6pPr marL="2743200" marR="0" lvl="5"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6pPr>
            <a:lvl7pPr marL="3200400" marR="0" lvl="6"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7pPr>
            <a:lvl8pPr marL="3657600" marR="0" lvl="7"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8pPr>
            <a:lvl9pPr marL="4114800" marR="0" lvl="8" indent="-304800" algn="ctr" rtl="0">
              <a:lnSpc>
                <a:spcPct val="100000"/>
              </a:lnSpc>
              <a:spcBef>
                <a:spcPts val="0"/>
              </a:spcBef>
              <a:spcAft>
                <a:spcPts val="0"/>
              </a:spcAft>
              <a:buClr>
                <a:schemeClr val="dk1"/>
              </a:buClr>
              <a:buSzPts val="1200"/>
              <a:buFont typeface="Overpass"/>
              <a:buNone/>
              <a:defRPr sz="1200" b="0" i="0" u="none" strike="noStrike" cap="none">
                <a:solidFill>
                  <a:schemeClr val="dk1"/>
                </a:solidFill>
                <a:latin typeface="Overpass"/>
                <a:ea typeface="Overpass"/>
                <a:cs typeface="Overpass"/>
                <a:sym typeface="Overpass"/>
              </a:defRPr>
            </a:lvl9pPr>
          </a:lstStyle>
          <a:p>
            <a:pPr algn="l"/>
            <a:r>
              <a:rPr lang="en-US" sz="1600" b="1" dirty="0">
                <a:latin typeface="Rozha One" panose="02000000000000000000" charset="0"/>
                <a:cs typeface="Rozha One" panose="02000000000000000000" charset="0"/>
              </a:rPr>
              <a:t>Flow Diagram:</a:t>
            </a:r>
            <a:endParaRPr lang="en-US" sz="1600"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Initialization:</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Set up the main GUI window.</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Initialize global variables for key logging.</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Event Capture:</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Start capturing key events when the "Start"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Log key press and release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Data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Continuously update text and JSON log files with captured key events.</a:t>
            </a:r>
            <a:endParaRPr lang="en-US" dirty="0">
              <a:latin typeface="Rozha One" panose="02000000000000000000" charset="0"/>
              <a:cs typeface="Rozha One" panose="02000000000000000000" charset="0"/>
            </a:endParaRPr>
          </a:p>
          <a:p>
            <a:pPr lvl="1" algn="l">
              <a:buFont typeface="Arial" panose="020B0604020202020204" pitchFamily="34" charset="0"/>
              <a:buChar char="•"/>
            </a:pPr>
            <a:r>
              <a:rPr lang="en-US" b="1" dirty="0">
                <a:latin typeface="Rozha One" panose="02000000000000000000" charset="0"/>
                <a:cs typeface="Rozha One" panose="02000000000000000000" charset="0"/>
              </a:rPr>
              <a:t>Stop Logging:</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Stop capturing key events when the "Stop" button is pressed.</a:t>
            </a:r>
            <a:endParaRPr lang="en-US" dirty="0">
              <a:latin typeface="Rozha One" panose="02000000000000000000" charset="0"/>
              <a:cs typeface="Rozha One" panose="02000000000000000000" charset="0"/>
            </a:endParaRPr>
          </a:p>
          <a:p>
            <a:pPr marL="1200150" lvl="2" indent="-285750" algn="l">
              <a:buFont typeface="Arial" panose="020B0604020202020204" pitchFamily="34" charset="0"/>
              <a:buChar char="•"/>
            </a:pPr>
            <a:r>
              <a:rPr lang="en-US" dirty="0">
                <a:latin typeface="Rozha One" panose="02000000000000000000" charset="0"/>
                <a:cs typeface="Rozha One" panose="02000000000000000000" charset="0"/>
              </a:rPr>
              <a:t>Update the GUI status to indicate the keylogger is stopped.</a:t>
            </a:r>
            <a:endParaRPr lang="en-US" dirty="0">
              <a:latin typeface="Rozha One" panose="02000000000000000000" charset="0"/>
              <a:cs typeface="Rozha One" panose="02000000000000000000" charset="0"/>
            </a:endParaRPr>
          </a:p>
          <a:p>
            <a:pPr algn="l"/>
            <a:endParaRPr lang="en-IN" sz="1200"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07"/>
        <p:cNvGrpSpPr/>
        <p:nvPr/>
      </p:nvGrpSpPr>
      <p:grpSpPr>
        <a:xfrm>
          <a:off x="0" y="0"/>
          <a:ext cx="0" cy="0"/>
          <a:chOff x="0" y="0"/>
          <a:chExt cx="0" cy="0"/>
        </a:xfrm>
      </p:grpSpPr>
      <p:sp>
        <p:nvSpPr>
          <p:cNvPr id="4" name="Title 3"/>
          <p:cNvSpPr>
            <a:spLocks noGrp="1"/>
          </p:cNvSpPr>
          <p:nvPr>
            <p:ph type="title"/>
          </p:nvPr>
        </p:nvSpPr>
        <p:spPr/>
        <p:txBody>
          <a:bodyPr/>
          <a:p>
            <a:endParaRPr lang="en-US"/>
          </a:p>
        </p:txBody>
      </p:sp>
      <p:sp>
        <p:nvSpPr>
          <p:cNvPr id="5" name="TextBox 4"/>
          <p:cNvSpPr txBox="1"/>
          <p:nvPr/>
        </p:nvSpPr>
        <p:spPr>
          <a:xfrm>
            <a:off x="720000" y="902040"/>
            <a:ext cx="4572000" cy="646331"/>
          </a:xfrm>
          <a:prstGeom prst="rect">
            <a:avLst/>
          </a:prstGeom>
          <a:noFill/>
        </p:spPr>
        <p:txBody>
          <a:bodyPr wrap="square">
            <a:spAutoFit/>
          </a:bodyPr>
          <a:lstStyle/>
          <a:p>
            <a:r>
              <a:rPr lang="en-IN" sz="3600" dirty="0">
                <a:latin typeface="Rozha One" panose="02000000000000000000" charset="0"/>
                <a:cs typeface="Rozha One" panose="02000000000000000000" charset="0"/>
              </a:rPr>
              <a:t>R</a:t>
            </a:r>
            <a:r>
              <a:rPr lang="en-IN" sz="3600" spc="-40" dirty="0">
                <a:latin typeface="Rozha One" panose="02000000000000000000" charset="0"/>
                <a:cs typeface="Rozha One" panose="02000000000000000000" charset="0"/>
              </a:rPr>
              <a:t>E</a:t>
            </a:r>
            <a:r>
              <a:rPr lang="en-IN" sz="3600" spc="15" dirty="0">
                <a:latin typeface="Rozha One" panose="02000000000000000000" charset="0"/>
                <a:cs typeface="Rozha One" panose="02000000000000000000" charset="0"/>
              </a:rPr>
              <a:t>S</a:t>
            </a:r>
            <a:r>
              <a:rPr lang="en-IN" sz="3600" spc="-30" dirty="0">
                <a:latin typeface="Rozha One" panose="02000000000000000000" charset="0"/>
                <a:cs typeface="Rozha One" panose="02000000000000000000" charset="0"/>
              </a:rPr>
              <a:t>U</a:t>
            </a:r>
            <a:r>
              <a:rPr lang="en-IN" sz="3600" spc="-405" dirty="0">
                <a:latin typeface="Rozha One" panose="02000000000000000000" charset="0"/>
                <a:cs typeface="Rozha One" panose="02000000000000000000" charset="0"/>
              </a:rPr>
              <a:t>L</a:t>
            </a:r>
            <a:r>
              <a:rPr lang="en-IN" sz="3600" dirty="0">
                <a:latin typeface="Rozha One" panose="02000000000000000000" charset="0"/>
                <a:cs typeface="Rozha One" panose="02000000000000000000" charset="0"/>
              </a:rPr>
              <a:t>TS</a:t>
            </a:r>
            <a:endParaRPr lang="en-IN" sz="3600" dirty="0">
              <a:latin typeface="Rozha One" panose="02000000000000000000" charset="0"/>
              <a:cs typeface="Rozha One" panose="02000000000000000000" charset="0"/>
            </a:endParaRPr>
          </a:p>
        </p:txBody>
      </p:sp>
      <p:sp>
        <p:nvSpPr>
          <p:cNvPr id="9" name="TextBox 8"/>
          <p:cNvSpPr txBox="1"/>
          <p:nvPr/>
        </p:nvSpPr>
        <p:spPr>
          <a:xfrm>
            <a:off x="689113" y="2818015"/>
            <a:ext cx="7328452" cy="1846659"/>
          </a:xfrm>
          <a:prstGeom prst="rect">
            <a:avLst/>
          </a:prstGeom>
          <a:noFill/>
        </p:spPr>
        <p:txBody>
          <a:bodyPr wrap="square">
            <a:spAutoFit/>
          </a:bodyPr>
          <a:lstStyle/>
          <a:p>
            <a:pPr marL="0" marR="0" lvl="0" indent="0" algn="l" defTabSz="914400" rtl="0" eaLnBrk="0" fontAlgn="base" latinLnBrk="0" hangingPunct="0">
              <a:lnSpc>
                <a:spcPct val="100000"/>
              </a:lnSpc>
              <a:spcBef>
                <a:spcPct val="0"/>
              </a:spcBef>
              <a:spcAft>
                <a:spcPct val="0"/>
              </a:spcAft>
              <a:buClrTx/>
              <a:buSzTx/>
            </a:pP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pPr defTabSz="914400" eaLnBrk="0" fontAlgn="base" hangingPunct="0">
              <a:spcBef>
                <a:spcPct val="0"/>
              </a:spcBef>
              <a:spcAft>
                <a:spcPct val="0"/>
              </a:spcAft>
            </a:pPr>
            <a:r>
              <a:rPr lang="en-US" dirty="0">
                <a:solidFill>
                  <a:srgbClr val="000000"/>
                </a:solidFill>
                <a:highlight>
                  <a:srgbClr val="FFFFFF"/>
                </a:highlight>
                <a:latin typeface="Times New Roman" panose="02020603050405020304" pitchFamily="18" charset="0"/>
                <a:cs typeface="Times New Roman" panose="02020603050405020304" pitchFamily="18" charset="0"/>
              </a:rPr>
              <a:t>The best way to protect your devices from keylogging is to use a high-quality antivirus or </a:t>
            </a:r>
            <a:r>
              <a:rPr lang="en-US" dirty="0">
                <a:highlight>
                  <a:srgbClr val="FFFFFF"/>
                </a:highlight>
                <a:latin typeface="Times New Roman" panose="02020603050405020304" pitchFamily="18" charset="0"/>
                <a:cs typeface="Times New Roman" panose="02020603050405020304" pitchFamily="18" charset="0"/>
                <a:hlinkClick r:id="rId1"/>
              </a:rPr>
              <a:t>firewall</a:t>
            </a:r>
            <a:r>
              <a:rPr lang="en-US" dirty="0">
                <a:solidFill>
                  <a:srgbClr val="000000"/>
                </a:solidFill>
                <a:highlight>
                  <a:srgbClr val="FFFFFF"/>
                </a:highlight>
                <a:latin typeface="Times New Roman" panose="02020603050405020304" pitchFamily="18" charset="0"/>
                <a:cs typeface="Times New Roman" panose="02020603050405020304" pitchFamily="18" charset="0"/>
              </a:rPr>
              <a:t>. You can also take other precautions to make an infection less likely.</a:t>
            </a:r>
            <a:r>
              <a:rPr lang="en-US" sz="2400" dirty="0">
                <a:solidFill>
                  <a:srgbClr val="000000"/>
                </a:solidFill>
                <a:highlight>
                  <a:srgbClr val="FFFFFF"/>
                </a:highlight>
                <a:latin typeface="Inter"/>
              </a:rPr>
              <a:t> </a:t>
            </a:r>
            <a:endParaRPr lang="en-US" sz="2400" dirty="0">
              <a:solidFill>
                <a:srgbClr val="000000"/>
              </a:solidFill>
              <a:highlight>
                <a:srgbClr val="FFFFFF"/>
              </a:highlight>
              <a:latin typeface="Inter"/>
            </a:endParaRPr>
          </a:p>
          <a:p>
            <a:pPr marL="0" marR="0" lvl="0" indent="0" algn="l" defTabSz="914400" rtl="0" eaLnBrk="0" fontAlgn="base" latinLnBrk="0" hangingPunct="0">
              <a:lnSpc>
                <a:spcPct val="100000"/>
              </a:lnSpc>
              <a:spcBef>
                <a:spcPct val="0"/>
              </a:spcBef>
              <a:spcAft>
                <a:spcPct val="0"/>
              </a:spcAft>
              <a:buClrTx/>
              <a:buSzTx/>
            </a:pPr>
            <a:r>
              <a:rPr kumimoji="0" lang="en-US" altLang="en-US" i="0" u="none" strike="noStrike" cap="none" normalizeH="0" baseline="0" dirty="0" smtClean="0">
                <a:ln>
                  <a:noFill/>
                </a:ln>
                <a:solidFill>
                  <a:schemeClr val="tx1"/>
                </a:solidFill>
                <a:effectLst/>
                <a:latin typeface="Rozha One" panose="02000000000000000000" charset="0"/>
                <a:cs typeface="Rozha One" panose="02000000000000000000" charset="0"/>
              </a:rPr>
              <a:t> </a:t>
            </a:r>
            <a:endParaRPr kumimoji="0" lang="en-US" altLang="en-US" i="0" u="none" strike="noStrike" cap="none" normalizeH="0" baseline="0" dirty="0">
              <a:ln>
                <a:noFill/>
              </a:ln>
              <a:solidFill>
                <a:schemeClr val="tx1"/>
              </a:solidFill>
              <a:effectLst/>
              <a:latin typeface="Rozha One" panose="02000000000000000000" charset="0"/>
              <a:cs typeface="Rozha One" panose="02000000000000000000" charset="0"/>
            </a:endParaRPr>
          </a:p>
          <a:p>
            <a:endParaRPr lang="en-IN" dirty="0">
              <a:latin typeface="Rozha One" panose="02000000000000000000" charset="0"/>
              <a:cs typeface="Rozha One" panose="02000000000000000000" charset="0"/>
            </a:endParaRPr>
          </a:p>
        </p:txBody>
      </p:sp>
      <p:cxnSp>
        <p:nvCxnSpPr>
          <p:cNvPr id="10" name="Straight Connector 9"/>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pic>
        <p:nvPicPr>
          <p:cNvPr id="3" name="Content Placeholder 2" descr="Screenshot (77)"/>
          <p:cNvPicPr>
            <a:picLocks noChangeAspect="1"/>
          </p:cNvPicPr>
          <p:nvPr>
            <p:ph idx="1"/>
          </p:nvPr>
        </p:nvPicPr>
        <p:blipFill>
          <a:blip r:embed="rId2"/>
          <a:stretch>
            <a:fillRect/>
          </a:stretch>
        </p:blipFill>
        <p:spPr>
          <a:xfrm>
            <a:off x="604520" y="1648460"/>
            <a:ext cx="6447790" cy="13061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88"/>
        <p:cNvGrpSpPr/>
        <p:nvPr/>
      </p:nvGrpSpPr>
      <p:grpSpPr>
        <a:xfrm>
          <a:off x="0" y="0"/>
          <a:ext cx="0" cy="0"/>
          <a:chOff x="0" y="0"/>
          <a:chExt cx="0" cy="0"/>
        </a:xfrm>
      </p:grpSpPr>
      <p:sp>
        <p:nvSpPr>
          <p:cNvPr id="3" name="Title 2"/>
          <p:cNvSpPr>
            <a:spLocks noGrp="1"/>
          </p:cNvSpPr>
          <p:nvPr>
            <p:ph type="title"/>
          </p:nvPr>
        </p:nvSpPr>
        <p:spPr>
          <a:xfrm>
            <a:off x="720000" y="855842"/>
            <a:ext cx="7704000" cy="572700"/>
          </a:xfrm>
        </p:spPr>
        <p:txBody>
          <a:bodyPr>
            <a:normAutofit fontScale="90000"/>
          </a:bodyPr>
          <a:lstStyle/>
          <a:p>
            <a:r>
              <a:rPr lang="en-US" sz="3600" spc="5" dirty="0"/>
              <a:t>KEY LOGGER AND SECURITY</a:t>
            </a:r>
            <a:endParaRPr lang="en-IN" dirty="0"/>
          </a:p>
        </p:txBody>
      </p:sp>
      <p:sp>
        <p:nvSpPr>
          <p:cNvPr id="4" name="TextBox 3"/>
          <p:cNvSpPr txBox="1"/>
          <p:nvPr/>
        </p:nvSpPr>
        <p:spPr>
          <a:xfrm>
            <a:off x="720000" y="1749287"/>
            <a:ext cx="7569235" cy="1538883"/>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A key logger is a type of surveillance technology used to record keystrokes on a computer. Ensuring security involves detecting and preventing such malicious software to protect sensitive information and maintain user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720000" y="161013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3" name="Title 2"/>
          <p:cNvSpPr>
            <a:spLocks noGrp="1"/>
          </p:cNvSpPr>
          <p:nvPr>
            <p:ph type="title"/>
          </p:nvPr>
        </p:nvSpPr>
        <p:spPr>
          <a:xfrm>
            <a:off x="872400" y="822712"/>
            <a:ext cx="2871339" cy="572700"/>
          </a:xfrm>
        </p:spPr>
        <p:txBody>
          <a:bodyPr/>
          <a:lstStyle/>
          <a:p>
            <a:r>
              <a:rPr lang="en-US" dirty="0"/>
              <a:t>AGENDA</a:t>
            </a:r>
            <a:endParaRPr lang="en-IN" dirty="0"/>
          </a:p>
        </p:txBody>
      </p:sp>
      <p:sp>
        <p:nvSpPr>
          <p:cNvPr id="29" name="TextBox 28"/>
          <p:cNvSpPr txBox="1"/>
          <p:nvPr/>
        </p:nvSpPr>
        <p:spPr>
          <a:xfrm>
            <a:off x="4689026" y="1616766"/>
            <a:ext cx="3703982" cy="388568"/>
          </a:xfrm>
          <a:prstGeom prst="rect">
            <a:avLst/>
          </a:prstGeom>
          <a:noFill/>
        </p:spPr>
        <p:txBody>
          <a:bodyPr wrap="square" rtlCol="0">
            <a:spAutoFit/>
          </a:bodyPr>
          <a:lstStyle/>
          <a:p>
            <a:pPr>
              <a:lnSpc>
                <a:spcPct val="150000"/>
              </a:lnSpc>
            </a:pPr>
            <a:endParaRPr lang="en-IN" dirty="0">
              <a:latin typeface="Rozha One" panose="02000000000000000000" charset="0"/>
              <a:cs typeface="Rozha One" panose="02000000000000000000" charset="0"/>
            </a:endParaRPr>
          </a:p>
        </p:txBody>
      </p:sp>
      <p:sp>
        <p:nvSpPr>
          <p:cNvPr id="30" name="TextBox 29"/>
          <p:cNvSpPr txBox="1"/>
          <p:nvPr/>
        </p:nvSpPr>
        <p:spPr>
          <a:xfrm>
            <a:off x="872400" y="1616766"/>
            <a:ext cx="3816626" cy="2554545"/>
          </a:xfrm>
          <a:prstGeom prst="rect">
            <a:avLst/>
          </a:prstGeom>
          <a:noFill/>
        </p:spPr>
        <p:txBody>
          <a:bodyPr wrap="square" rtlCol="0">
            <a:spAutoFit/>
          </a:bodyPr>
          <a:lstStyle/>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Introduction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Problem Statement</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Project Overview</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End Users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Solution and Value Proposition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The "Wow" Factor in Our Solution</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Modelling</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Results</a:t>
            </a:r>
            <a:endParaRPr lang="en-US" altLang="en-US" sz="1600" dirty="0">
              <a:latin typeface="Rozha One" panose="02000000000000000000" charset="0"/>
              <a:cs typeface="Rozha One" panose="02000000000000000000" charset="0"/>
            </a:endParaRPr>
          </a:p>
          <a:p>
            <a:pPr lvl="0" eaLnBrk="0" fontAlgn="base" hangingPunct="0">
              <a:spcBef>
                <a:spcPct val="0"/>
              </a:spcBef>
              <a:spcAft>
                <a:spcPct val="0"/>
              </a:spcAft>
              <a:buFontTx/>
              <a:buChar char="•"/>
            </a:pPr>
            <a:r>
              <a:rPr lang="en-US" altLang="en-US" sz="1600" dirty="0">
                <a:latin typeface="Rozha One" panose="02000000000000000000" charset="0"/>
                <a:cs typeface="Rozha One" panose="02000000000000000000" charset="0"/>
              </a:rPr>
              <a:t>Conclusion and Q&amp;A </a:t>
            </a:r>
            <a:endParaRPr lang="en-US" altLang="en-US" sz="1600" dirty="0">
              <a:latin typeface="Rozha One" panose="02000000000000000000" charset="0"/>
              <a:cs typeface="Rozha One" panose="02000000000000000000" charset="0"/>
            </a:endParaRPr>
          </a:p>
          <a:p>
            <a:endParaRPr lang="en-IN" sz="1600" dirty="0">
              <a:latin typeface="Rozha One" panose="02000000000000000000" charset="0"/>
              <a:cs typeface="Rozha One" panose="02000000000000000000" charset="0"/>
            </a:endParaRPr>
          </a:p>
        </p:txBody>
      </p:sp>
      <p:cxnSp>
        <p:nvCxnSpPr>
          <p:cNvPr id="33" name="Straight Connector 32"/>
          <p:cNvCxnSpPr/>
          <p:nvPr/>
        </p:nvCxnSpPr>
        <p:spPr>
          <a:xfrm>
            <a:off x="819391" y="149749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4"/>
        <p:cNvGrpSpPr/>
        <p:nvPr/>
      </p:nvGrpSpPr>
      <p:grpSpPr>
        <a:xfrm>
          <a:off x="0" y="0"/>
          <a:ext cx="0" cy="0"/>
          <a:chOff x="0" y="0"/>
          <a:chExt cx="0" cy="0"/>
        </a:xfrm>
      </p:grpSpPr>
      <p:sp>
        <p:nvSpPr>
          <p:cNvPr id="1215" name="Google Shape;1215;p31"/>
          <p:cNvSpPr txBox="1">
            <a:spLocks noGrp="1"/>
          </p:cNvSpPr>
          <p:nvPr>
            <p:ph type="title"/>
          </p:nvPr>
        </p:nvSpPr>
        <p:spPr>
          <a:xfrm>
            <a:off x="713225" y="992270"/>
            <a:ext cx="4653906" cy="77958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600" spc="-20" dirty="0"/>
              <a:t>P</a:t>
            </a:r>
            <a:r>
              <a:rPr lang="en-IN" sz="3600" spc="15" dirty="0"/>
              <a:t>ROB</a:t>
            </a:r>
            <a:r>
              <a:rPr lang="en-IN" sz="3600" spc="55" dirty="0"/>
              <a:t>L</a:t>
            </a:r>
            <a:r>
              <a:rPr lang="en-IN" sz="3600" spc="-20" dirty="0"/>
              <a:t>E</a:t>
            </a:r>
            <a:r>
              <a:rPr lang="en-IN" sz="3600" spc="20" dirty="0"/>
              <a:t>M </a:t>
            </a:r>
            <a:r>
              <a:rPr lang="en-IN" sz="3600" spc="10" dirty="0"/>
              <a:t>S</a:t>
            </a:r>
            <a:r>
              <a:rPr lang="en-IN" sz="3600" spc="-370" dirty="0"/>
              <a:t>T</a:t>
            </a:r>
            <a:r>
              <a:rPr lang="en-IN" sz="3600" spc="-375" dirty="0"/>
              <a:t>A</a:t>
            </a:r>
            <a:r>
              <a:rPr lang="en-IN" sz="3600" spc="15" dirty="0"/>
              <a:t>T</a:t>
            </a:r>
            <a:r>
              <a:rPr lang="en-IN" sz="3600" spc="-10" dirty="0"/>
              <a:t>E</a:t>
            </a:r>
            <a:r>
              <a:rPr lang="en-IN" sz="3600" spc="-20" dirty="0"/>
              <a:t>ME</a:t>
            </a:r>
            <a:r>
              <a:rPr lang="en-IN" sz="3600" spc="10" dirty="0"/>
              <a:t>NT </a:t>
            </a:r>
            <a:endParaRPr dirty="0"/>
          </a:p>
        </p:txBody>
      </p:sp>
      <p:sp>
        <p:nvSpPr>
          <p:cNvPr id="1216" name="Google Shape;1216;p31"/>
          <p:cNvSpPr txBox="1">
            <a:spLocks noGrp="1"/>
          </p:cNvSpPr>
          <p:nvPr>
            <p:ph type="subTitle" idx="1"/>
          </p:nvPr>
        </p:nvSpPr>
        <p:spPr>
          <a:xfrm>
            <a:off x="713225" y="1972200"/>
            <a:ext cx="7476618" cy="1738409"/>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Clr>
                <a:schemeClr val="dk1"/>
              </a:buClr>
              <a:buSzPts val="1100"/>
              <a:buFont typeface="Arial" panose="020B0604020202020204"/>
              <a:buNone/>
            </a:pPr>
            <a:r>
              <a:rPr lang="en-US" sz="1600" b="0" i="0" dirty="0">
                <a:solidFill>
                  <a:srgbClr val="16191C"/>
                </a:solidFill>
                <a:effectLst/>
                <a:highlight>
                  <a:srgbClr val="F2F2F2"/>
                </a:highlight>
                <a:latin typeface="Rozha One" panose="02000000000000000000" charset="0"/>
                <a:cs typeface="Rozha One" panose="02000000000000000000" charset="0"/>
              </a:rPr>
              <a:t>Keyloggers are tools that record keystrokes on a computer. They can be hardware or software-based, used for monitoring or malicious purposes. Keyloggers raise privacy concerns and legal issues, so it's essential to protect against them. Let me know if you need more details on any specific point!</a:t>
            </a:r>
            <a:endParaRPr sz="1600" dirty="0">
              <a:latin typeface="Rozha One" panose="02000000000000000000" charset="0"/>
              <a:cs typeface="Rozha One" panose="02000000000000000000" charset="0"/>
            </a:endParaRPr>
          </a:p>
        </p:txBody>
      </p:sp>
      <p:cxnSp>
        <p:nvCxnSpPr>
          <p:cNvPr id="4" name="Straight Connector 3"/>
          <p:cNvCxnSpPr/>
          <p:nvPr/>
        </p:nvCxnSpPr>
        <p:spPr>
          <a:xfrm>
            <a:off x="713225" y="1771859"/>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21"/>
        <p:cNvGrpSpPr/>
        <p:nvPr/>
      </p:nvGrpSpPr>
      <p:grpSpPr>
        <a:xfrm>
          <a:off x="0" y="0"/>
          <a:ext cx="0" cy="0"/>
          <a:chOff x="0" y="0"/>
          <a:chExt cx="0" cy="0"/>
        </a:xfrm>
      </p:grpSpPr>
      <p:sp>
        <p:nvSpPr>
          <p:cNvPr id="1222" name="Google Shape;1222;p32"/>
          <p:cNvSpPr txBox="1">
            <a:spLocks noGrp="1"/>
          </p:cNvSpPr>
          <p:nvPr>
            <p:ph type="title"/>
          </p:nvPr>
        </p:nvSpPr>
        <p:spPr>
          <a:xfrm>
            <a:off x="874645" y="972532"/>
            <a:ext cx="4359965" cy="690616"/>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sz="3600" spc="5" dirty="0"/>
              <a:t>PROJECT	 </a:t>
            </a:r>
            <a:r>
              <a:rPr lang="en-IN" sz="3600" spc="-20" dirty="0"/>
              <a:t>OVERVIEW</a:t>
            </a:r>
            <a:endParaRPr sz="3600" dirty="0"/>
          </a:p>
        </p:txBody>
      </p:sp>
      <p:sp>
        <p:nvSpPr>
          <p:cNvPr id="4" name="TextBox 3"/>
          <p:cNvSpPr txBox="1"/>
          <p:nvPr/>
        </p:nvSpPr>
        <p:spPr>
          <a:xfrm>
            <a:off x="874645" y="1760651"/>
            <a:ext cx="7569235" cy="1908215"/>
          </a:xfrm>
          <a:prstGeom prst="rect">
            <a:avLst/>
          </a:prstGeom>
          <a:noFill/>
        </p:spPr>
        <p:txBody>
          <a:bodyPr wrap="square" rtlCol="0">
            <a:spAutoFit/>
          </a:bodyPr>
          <a:lstStyle/>
          <a:p>
            <a:pPr>
              <a:lnSpc>
                <a:spcPct val="150000"/>
              </a:lnSpc>
            </a:pPr>
            <a:r>
              <a:rPr lang="en-US" sz="1600" dirty="0">
                <a:latin typeface="Rozha One" panose="02000000000000000000" charset="0"/>
                <a:cs typeface="Rozha One" panose="02000000000000000000" charset="0"/>
              </a:rPr>
              <a:t>This project aims to investigate key loggers, devices or software that secretly record keystrokes to steal sensitive information. By understanding their mechanisms and potential risks, the project will develop strategies for detecting and preventing these threats, ensuring robust data security and privacy.</a:t>
            </a:r>
            <a:endParaRPr lang="en-IN" sz="1600" dirty="0">
              <a:latin typeface="Rozha One" panose="02000000000000000000" charset="0"/>
              <a:cs typeface="Rozha One" panose="02000000000000000000" charset="0"/>
            </a:endParaRPr>
          </a:p>
        </p:txBody>
      </p:sp>
      <p:cxnSp>
        <p:nvCxnSpPr>
          <p:cNvPr id="5" name="Straight Connector 4"/>
          <p:cNvCxnSpPr/>
          <p:nvPr/>
        </p:nvCxnSpPr>
        <p:spPr>
          <a:xfrm>
            <a:off x="874645" y="1663148"/>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28"/>
        <p:cNvGrpSpPr/>
        <p:nvPr/>
      </p:nvGrpSpPr>
      <p:grpSpPr>
        <a:xfrm>
          <a:off x="0" y="0"/>
          <a:ext cx="0" cy="0"/>
          <a:chOff x="0" y="0"/>
          <a:chExt cx="0" cy="0"/>
        </a:xfrm>
      </p:grpSpPr>
      <p:sp>
        <p:nvSpPr>
          <p:cNvPr id="1230" name="Google Shape;1230;p33"/>
          <p:cNvSpPr txBox="1">
            <a:spLocks noGrp="1"/>
          </p:cNvSpPr>
          <p:nvPr>
            <p:ph type="title"/>
          </p:nvPr>
        </p:nvSpPr>
        <p:spPr>
          <a:xfrm>
            <a:off x="713224" y="1154016"/>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3600" spc="25" dirty="0"/>
              <a:t>W</a:t>
            </a:r>
            <a:r>
              <a:rPr lang="en-US" sz="3600" spc="-20" dirty="0"/>
              <a:t>H</a:t>
            </a:r>
            <a:r>
              <a:rPr lang="en-US" sz="3600" spc="20" dirty="0"/>
              <a:t>O</a:t>
            </a:r>
            <a:r>
              <a:rPr lang="en-US" sz="3600" spc="-235" dirty="0"/>
              <a:t> </a:t>
            </a:r>
            <a:r>
              <a:rPr lang="en-US" sz="3600" spc="-10" dirty="0"/>
              <a:t>AR</a:t>
            </a:r>
            <a:r>
              <a:rPr lang="en-US" sz="3600" spc="15" dirty="0"/>
              <a:t>E</a:t>
            </a:r>
            <a:r>
              <a:rPr lang="en-US" sz="3600" spc="-35" dirty="0"/>
              <a:t> </a:t>
            </a:r>
            <a:r>
              <a:rPr lang="en-US" sz="3600" spc="-10" dirty="0"/>
              <a:t>T</a:t>
            </a:r>
            <a:r>
              <a:rPr lang="en-US" sz="3600" spc="-15" dirty="0"/>
              <a:t>H</a:t>
            </a:r>
            <a:r>
              <a:rPr lang="en-US" sz="3600" spc="15" dirty="0"/>
              <a:t>E</a:t>
            </a:r>
            <a:r>
              <a:rPr lang="en-US" sz="3600" spc="-35" dirty="0"/>
              <a:t> </a:t>
            </a:r>
            <a:r>
              <a:rPr lang="en-US" sz="3600" spc="-20" dirty="0"/>
              <a:t>E</a:t>
            </a:r>
            <a:r>
              <a:rPr lang="en-US" sz="3600" spc="30" dirty="0"/>
              <a:t>N</a:t>
            </a:r>
            <a:r>
              <a:rPr lang="en-US" sz="3600" spc="15" dirty="0"/>
              <a:t>D</a:t>
            </a:r>
            <a:r>
              <a:rPr lang="en-US" sz="3600" spc="-45" dirty="0"/>
              <a:t> </a:t>
            </a:r>
            <a:r>
              <a:rPr lang="en-US" sz="3600" dirty="0"/>
              <a:t>U</a:t>
            </a:r>
            <a:r>
              <a:rPr lang="en-US" sz="3600" spc="10" dirty="0"/>
              <a:t>S</a:t>
            </a:r>
            <a:r>
              <a:rPr lang="en-US" sz="3600" spc="-25" dirty="0"/>
              <a:t>E</a:t>
            </a:r>
            <a:r>
              <a:rPr lang="en-US" sz="3600" spc="-10" dirty="0"/>
              <a:t>R</a:t>
            </a:r>
            <a:r>
              <a:rPr lang="en-US" sz="3600" spc="5" dirty="0"/>
              <a:t>S?</a:t>
            </a:r>
            <a:endParaRPr lang="en-IN" dirty="0"/>
          </a:p>
        </p:txBody>
      </p:sp>
      <p:sp>
        <p:nvSpPr>
          <p:cNvPr id="1232" name="Google Shape;1232;p33"/>
          <p:cNvSpPr txBox="1">
            <a:spLocks noGrp="1"/>
          </p:cNvSpPr>
          <p:nvPr>
            <p:ph type="subTitle" idx="2"/>
          </p:nvPr>
        </p:nvSpPr>
        <p:spPr>
          <a:xfrm>
            <a:off x="713224" y="1887900"/>
            <a:ext cx="7582637" cy="1367700"/>
          </a:xfrm>
          <a:prstGeom prst="rect">
            <a:avLst/>
          </a:prstGeom>
        </p:spPr>
        <p:txBody>
          <a:bodyPr spcFirstLastPara="1" wrap="square" lIns="91425" tIns="91425" rIns="91425" bIns="91425" anchor="t" anchorCtr="0">
            <a:noAutofit/>
          </a:bodyPr>
          <a:lstStyle/>
          <a:p>
            <a:pPr marL="0" indent="0">
              <a:lnSpc>
                <a:spcPct val="150000"/>
              </a:lnSpc>
            </a:pPr>
            <a:r>
              <a:rPr lang="en-US" sz="1600" i="0" dirty="0">
                <a:solidFill>
                  <a:srgbClr val="000000"/>
                </a:solidFill>
                <a:effectLst/>
                <a:highlight>
                  <a:srgbClr val="FFFFFF"/>
                </a:highlight>
                <a:latin typeface="Rozha One" panose="02000000000000000000" charset="0"/>
                <a:cs typeface="Rozha One" panose="02000000000000000000" charset="0"/>
              </a:rPr>
              <a:t>Keyloggers, or keystroke loggers, are tools that record what a person types on a device. While there are legitimate and legal uses for keyloggers, many uses for keyloggers are malicious. In a keylogger attack, the keylogger software records every keystroke on the victim’s device and sends it to the attacker.</a:t>
            </a:r>
            <a:endParaRPr lang="en-IN" sz="1600" dirty="0">
              <a:latin typeface="Rozha One" panose="02000000000000000000" charset="0"/>
              <a:cs typeface="Rozha One" panose="02000000000000000000" charset="0"/>
            </a:endParaRPr>
          </a:p>
          <a:p>
            <a:pPr marL="0" indent="0">
              <a:lnSpc>
                <a:spcPct val="150000"/>
              </a:lnSpc>
            </a:pPr>
            <a:endParaRPr sz="1600" dirty="0">
              <a:latin typeface="Rozha One" panose="02000000000000000000" charset="0"/>
              <a:cs typeface="Rozha One" panose="02000000000000000000" charset="0"/>
            </a:endParaRPr>
          </a:p>
        </p:txBody>
      </p:sp>
      <p:cxnSp>
        <p:nvCxnSpPr>
          <p:cNvPr id="2" name="Straight Connector 1"/>
          <p:cNvCxnSpPr/>
          <p:nvPr/>
        </p:nvCxnSpPr>
        <p:spPr>
          <a:xfrm>
            <a:off x="713224" y="1881273"/>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37"/>
        <p:cNvGrpSpPr/>
        <p:nvPr/>
      </p:nvGrpSpPr>
      <p:grpSpPr>
        <a:xfrm>
          <a:off x="0" y="0"/>
          <a:ext cx="0" cy="0"/>
          <a:chOff x="0" y="0"/>
          <a:chExt cx="0" cy="0"/>
        </a:xfrm>
      </p:grpSpPr>
      <p:sp>
        <p:nvSpPr>
          <p:cNvPr id="1238" name="Google Shape;1238;p34"/>
          <p:cNvSpPr txBox="1">
            <a:spLocks noGrp="1"/>
          </p:cNvSpPr>
          <p:nvPr>
            <p:ph type="title"/>
          </p:nvPr>
        </p:nvSpPr>
        <p:spPr>
          <a:xfrm>
            <a:off x="383104" y="1368145"/>
            <a:ext cx="8377792" cy="54226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40" dirty="0"/>
              <a:t>Y</a:t>
            </a:r>
            <a:r>
              <a:rPr lang="en-US" sz="2800" spc="10" dirty="0"/>
              <a:t>O</a:t>
            </a:r>
            <a:r>
              <a:rPr lang="en-US" sz="2800" spc="25" dirty="0"/>
              <a:t>U</a:t>
            </a:r>
            <a:r>
              <a:rPr lang="en-US" sz="2800" dirty="0"/>
              <a:t>R</a:t>
            </a:r>
            <a:r>
              <a:rPr lang="en-US" sz="2800" spc="5" dirty="0"/>
              <a:t> </a:t>
            </a:r>
            <a:r>
              <a:rPr lang="en-US" sz="2800" spc="25" dirty="0"/>
              <a:t>S</a:t>
            </a:r>
            <a:r>
              <a:rPr lang="en-US" sz="2800" spc="10" dirty="0"/>
              <a:t>O</a:t>
            </a:r>
            <a:r>
              <a:rPr lang="en-US" sz="2800" spc="25" dirty="0"/>
              <a:t>LU</a:t>
            </a:r>
            <a:r>
              <a:rPr lang="en-US" sz="2800" spc="-35" dirty="0"/>
              <a:t>T</a:t>
            </a:r>
            <a:r>
              <a:rPr lang="en-US" sz="2800" spc="-30" dirty="0"/>
              <a:t>I</a:t>
            </a:r>
            <a:r>
              <a:rPr lang="en-US" sz="2800" spc="10" dirty="0"/>
              <a:t>O</a:t>
            </a:r>
            <a:r>
              <a:rPr lang="en-US" sz="2800" dirty="0"/>
              <a:t>N</a:t>
            </a:r>
            <a:r>
              <a:rPr lang="en-US" sz="2800" spc="-345" dirty="0"/>
              <a:t> </a:t>
            </a:r>
            <a:r>
              <a:rPr lang="en-US" sz="2800" spc="-35" dirty="0"/>
              <a:t>A</a:t>
            </a:r>
            <a:r>
              <a:rPr lang="en-US" sz="2800" spc="-5" dirty="0"/>
              <a:t>N</a:t>
            </a:r>
            <a:r>
              <a:rPr lang="en-US" sz="2800" dirty="0"/>
              <a:t>D</a:t>
            </a:r>
            <a:r>
              <a:rPr lang="en-US" sz="2800" spc="35" dirty="0"/>
              <a:t> </a:t>
            </a:r>
            <a:r>
              <a:rPr lang="en-US" sz="2800" spc="-30" dirty="0"/>
              <a:t>I</a:t>
            </a:r>
            <a:r>
              <a:rPr lang="en-US" sz="2800" spc="-35" dirty="0"/>
              <a:t>T</a:t>
            </a:r>
            <a:r>
              <a:rPr lang="en-US" sz="2800" dirty="0"/>
              <a:t>S</a:t>
            </a:r>
            <a:r>
              <a:rPr lang="en-US" sz="2800" spc="60" dirty="0"/>
              <a:t> </a:t>
            </a:r>
            <a:r>
              <a:rPr lang="en-US" sz="2800" spc="-295" dirty="0"/>
              <a:t>V</a:t>
            </a:r>
            <a:r>
              <a:rPr lang="en-US" sz="2800" spc="-35" dirty="0"/>
              <a:t>A</a:t>
            </a:r>
            <a:r>
              <a:rPr lang="en-US" sz="2800" spc="25" dirty="0"/>
              <a:t>LU</a:t>
            </a:r>
            <a:r>
              <a:rPr lang="en-US" sz="2800" dirty="0"/>
              <a:t>E</a:t>
            </a:r>
            <a:r>
              <a:rPr lang="en-US" sz="2800" spc="-65" dirty="0"/>
              <a:t> </a:t>
            </a:r>
            <a:r>
              <a:rPr lang="en-US" sz="2800" spc="-15" dirty="0"/>
              <a:t>P</a:t>
            </a:r>
            <a:r>
              <a:rPr lang="en-US" sz="2800" spc="-30" dirty="0"/>
              <a:t>R</a:t>
            </a:r>
            <a:r>
              <a:rPr lang="en-US" sz="2800" spc="10" dirty="0"/>
              <a:t>O</a:t>
            </a:r>
            <a:r>
              <a:rPr lang="en-US" sz="2800" spc="-15" dirty="0"/>
              <a:t>P</a:t>
            </a:r>
            <a:r>
              <a:rPr lang="en-US" sz="2800" spc="10" dirty="0"/>
              <a:t>O</a:t>
            </a:r>
            <a:r>
              <a:rPr lang="en-US" sz="2800" spc="25" dirty="0"/>
              <a:t>S</a:t>
            </a:r>
            <a:r>
              <a:rPr lang="en-US" sz="2800" spc="-30" dirty="0"/>
              <a:t>I</a:t>
            </a:r>
            <a:r>
              <a:rPr lang="en-US" sz="2800" spc="-35" dirty="0"/>
              <a:t>T</a:t>
            </a:r>
            <a:r>
              <a:rPr lang="en-US" sz="2800" spc="-30" dirty="0"/>
              <a:t>I</a:t>
            </a:r>
            <a:r>
              <a:rPr lang="en-US" sz="2800" spc="10" dirty="0"/>
              <a:t>O</a:t>
            </a:r>
            <a:r>
              <a:rPr lang="en-US" sz="2800" dirty="0"/>
              <a:t>N</a:t>
            </a:r>
            <a:endParaRPr sz="2800" dirty="0"/>
          </a:p>
        </p:txBody>
      </p:sp>
      <p:sp>
        <p:nvSpPr>
          <p:cNvPr id="1241" name="Google Shape;1241;p34"/>
          <p:cNvSpPr txBox="1">
            <a:spLocks noGrp="1"/>
          </p:cNvSpPr>
          <p:nvPr>
            <p:ph type="subTitle" idx="1"/>
          </p:nvPr>
        </p:nvSpPr>
        <p:spPr>
          <a:xfrm>
            <a:off x="383104" y="1910408"/>
            <a:ext cx="7257984" cy="1869000"/>
          </a:xfrm>
          <a:prstGeom prst="rect">
            <a:avLst/>
          </a:prstGeom>
        </p:spPr>
        <p:txBody>
          <a:bodyPr spcFirstLastPara="1" wrap="square" lIns="91425" tIns="91425" rIns="91425" bIns="91425" anchor="t" anchorCtr="0">
            <a:noAutofit/>
          </a:bodyPr>
          <a:lstStyle/>
          <a:p>
            <a:pPr marL="0" lvl="0" indent="0" algn="l" rtl="0">
              <a:lnSpc>
                <a:spcPct val="150000"/>
              </a:lnSpc>
              <a:spcBef>
                <a:spcPts val="0"/>
              </a:spcBef>
              <a:spcAft>
                <a:spcPts val="0"/>
              </a:spcAft>
              <a:buNone/>
            </a:pPr>
            <a:r>
              <a:rPr lang="en-US" sz="1600" dirty="0">
                <a:latin typeface="Rozha One" panose="02000000000000000000" charset="0"/>
                <a:cs typeface="Rozha One" panose="02000000000000000000" charset="0"/>
              </a:rPr>
              <a:t>a key logger project tailored for PowerPoint preparation. With seamless integration and advanced analysis tools, it empowers users to effortlessly craft insightful presentations from their own typing activities. Enhance productivity, streamline workflow, and deliver impactful presentations with ease."</a:t>
            </a:r>
            <a:endParaRPr sz="1600" dirty="0">
              <a:latin typeface="Rozha One" panose="02000000000000000000" charset="0"/>
              <a:cs typeface="Rozha One" panose="02000000000000000000" charset="0"/>
            </a:endParaRPr>
          </a:p>
        </p:txBody>
      </p:sp>
      <p:cxnSp>
        <p:nvCxnSpPr>
          <p:cNvPr id="10" name="Straight Connector 9"/>
          <p:cNvCxnSpPr/>
          <p:nvPr/>
        </p:nvCxnSpPr>
        <p:spPr>
          <a:xfrm>
            <a:off x="383104" y="1910407"/>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48"/>
        <p:cNvGrpSpPr/>
        <p:nvPr/>
      </p:nvGrpSpPr>
      <p:grpSpPr>
        <a:xfrm>
          <a:off x="0" y="0"/>
          <a:ext cx="0" cy="0"/>
          <a:chOff x="0" y="0"/>
          <a:chExt cx="0" cy="0"/>
        </a:xfrm>
      </p:grpSpPr>
      <p:sp>
        <p:nvSpPr>
          <p:cNvPr id="1250" name="Google Shape;1250;p35"/>
          <p:cNvSpPr txBox="1">
            <a:spLocks noGrp="1"/>
          </p:cNvSpPr>
          <p:nvPr>
            <p:ph type="title"/>
          </p:nvPr>
        </p:nvSpPr>
        <p:spPr>
          <a:xfrm>
            <a:off x="720000" y="975671"/>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2800" spc="15" dirty="0"/>
              <a:t>THE</a:t>
            </a:r>
            <a:r>
              <a:rPr lang="en-US" sz="2800" spc="20" dirty="0"/>
              <a:t> </a:t>
            </a:r>
            <a:r>
              <a:rPr lang="en-US" sz="2800" spc="10" dirty="0"/>
              <a:t>WOW</a:t>
            </a:r>
            <a:r>
              <a:rPr lang="en-US" sz="2800" spc="85" dirty="0"/>
              <a:t> </a:t>
            </a:r>
            <a:r>
              <a:rPr lang="en-US" sz="2800" spc="10" dirty="0"/>
              <a:t>IN</a:t>
            </a:r>
            <a:r>
              <a:rPr lang="en-US" sz="2800" spc="-5" dirty="0"/>
              <a:t> </a:t>
            </a:r>
            <a:r>
              <a:rPr lang="en-US" sz="2800" spc="15" dirty="0"/>
              <a:t>YOUR</a:t>
            </a:r>
            <a:r>
              <a:rPr lang="en-US" sz="2800" spc="-10" dirty="0"/>
              <a:t> </a:t>
            </a:r>
            <a:r>
              <a:rPr lang="en-US" sz="2800" spc="20" dirty="0"/>
              <a:t>SOLUTION</a:t>
            </a:r>
            <a:endParaRPr sz="2800" dirty="0"/>
          </a:p>
        </p:txBody>
      </p:sp>
      <p:sp>
        <p:nvSpPr>
          <p:cNvPr id="8" name="Rectangle 3"/>
          <p:cNvSpPr>
            <a:spLocks noGrp="1" noChangeArrowheads="1"/>
          </p:cNvSpPr>
          <p:nvPr>
            <p:ph type="subTitle" idx="1"/>
          </p:nvPr>
        </p:nvSpPr>
        <p:spPr bwMode="auto">
          <a:xfrm>
            <a:off x="720000" y="1548372"/>
            <a:ext cx="7323042" cy="30469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spAutoFit/>
          </a:bodyPr>
          <a:lstStyle/>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Effortless Transformation: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Seamlessly convert your keystrokes into captivating presentations.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Cutting-Edge Analysis Tools:</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Utilize advanced algorithms to extract valuable insights from your typing activities.</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Seamless Integration:</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Directly import analyzed data into PowerPoint for streamlined presentation creation.</a:t>
            </a:r>
            <a:endPar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endParaRPr>
          </a:p>
          <a:p>
            <a:pPr marL="0" marR="0" lvl="0" indent="0" algn="l" defTabSz="914400" rtl="0" eaLnBrk="0" fontAlgn="base" latinLnBrk="0" hangingPunct="0">
              <a:lnSpc>
                <a:spcPct val="150000"/>
              </a:lnSpc>
              <a:spcBef>
                <a:spcPct val="0"/>
              </a:spcBef>
              <a:spcAft>
                <a:spcPct val="0"/>
              </a:spcAft>
              <a:buClrTx/>
              <a:buSzTx/>
              <a:buFontTx/>
              <a:buChar char="•"/>
            </a:pPr>
            <a:r>
              <a:rPr kumimoji="0" lang="en-US" altLang="en-US" sz="1600" b="1" i="0" u="none" strike="noStrike" cap="none" normalizeH="0" baseline="0" dirty="0">
                <a:ln>
                  <a:noFill/>
                </a:ln>
                <a:solidFill>
                  <a:schemeClr val="tx1"/>
                </a:solidFill>
                <a:effectLst/>
                <a:latin typeface="Rozha One" panose="02000000000000000000" charset="0"/>
                <a:cs typeface="Rozha One" panose="02000000000000000000" charset="0"/>
              </a:rPr>
              <a:t>Boost Productivity:</a:t>
            </a:r>
            <a:r>
              <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rPr>
              <a:t> Say goodbye to tedious data collection and hello to efficient workflow optimization.</a:t>
            </a:r>
            <a:endParaRPr kumimoji="0" lang="en-US" altLang="en-US" sz="1600" i="0" u="none" strike="noStrike" cap="none" normalizeH="0" baseline="0" dirty="0">
              <a:ln>
                <a:noFill/>
              </a:ln>
              <a:solidFill>
                <a:schemeClr val="tx1"/>
              </a:solidFill>
              <a:effectLst/>
              <a:latin typeface="Rozha One" panose="02000000000000000000" charset="0"/>
              <a:cs typeface="Rozha One" panose="02000000000000000000" charset="0"/>
            </a:endParaRPr>
          </a:p>
        </p:txBody>
      </p:sp>
      <p:cxnSp>
        <p:nvCxnSpPr>
          <p:cNvPr id="9" name="Straight Connector 8"/>
          <p:cNvCxnSpPr/>
          <p:nvPr/>
        </p:nvCxnSpPr>
        <p:spPr>
          <a:xfrm>
            <a:off x="720000" y="1548371"/>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61"/>
        <p:cNvGrpSpPr/>
        <p:nvPr/>
      </p:nvGrpSpPr>
      <p:grpSpPr>
        <a:xfrm>
          <a:off x="0" y="0"/>
          <a:ext cx="0" cy="0"/>
          <a:chOff x="0" y="0"/>
          <a:chExt cx="0" cy="0"/>
        </a:xfrm>
      </p:grpSpPr>
      <p:sp>
        <p:nvSpPr>
          <p:cNvPr id="1262" name="Google Shape;1262;p36"/>
          <p:cNvSpPr txBox="1">
            <a:spLocks noGrp="1"/>
          </p:cNvSpPr>
          <p:nvPr>
            <p:ph type="title"/>
          </p:nvPr>
        </p:nvSpPr>
        <p:spPr>
          <a:xfrm>
            <a:off x="719999" y="112144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MODELLING</a:t>
            </a:r>
            <a:endParaRPr dirty="0"/>
          </a:p>
        </p:txBody>
      </p:sp>
      <p:sp>
        <p:nvSpPr>
          <p:cNvPr id="1270" name="Google Shape;1270;p36"/>
          <p:cNvSpPr txBox="1">
            <a:spLocks noGrp="1"/>
          </p:cNvSpPr>
          <p:nvPr>
            <p:ph type="subTitle" idx="5"/>
          </p:nvPr>
        </p:nvSpPr>
        <p:spPr>
          <a:xfrm>
            <a:off x="719999" y="2351222"/>
            <a:ext cx="8317983" cy="1163400"/>
          </a:xfrm>
          <a:prstGeom prst="rect">
            <a:avLst/>
          </a:prstGeom>
        </p:spPr>
        <p:txBody>
          <a:bodyPr spcFirstLastPara="1" wrap="square" lIns="91425" tIns="91425" rIns="91425" bIns="91425" anchor="t" anchorCtr="0">
            <a:noAutofit/>
          </a:bodyPr>
          <a:lstStyle/>
          <a:p>
            <a:pPr>
              <a:lnSpc>
                <a:spcPct val="150000"/>
              </a:lnSpc>
            </a:pPr>
            <a:r>
              <a:rPr lang="en-US" sz="1600" b="1" dirty="0">
                <a:latin typeface="Rozha One" panose="02000000000000000000" charset="0"/>
                <a:cs typeface="Rozha One" panose="02000000000000000000" charset="0"/>
              </a:rPr>
              <a:t>Modular Design:</a:t>
            </a:r>
            <a:r>
              <a:rPr lang="en-US" sz="1600" dirty="0">
                <a:latin typeface="Rozha One" panose="02000000000000000000" charset="0"/>
                <a:cs typeface="Rozha One" panose="02000000000000000000" charset="0"/>
              </a:rPr>
              <a:t> The keylogger code is structured into modular functions for better readability and maintenance.</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Event Handling:</a:t>
            </a:r>
            <a:r>
              <a:rPr lang="en-US" sz="1600" dirty="0">
                <a:latin typeface="Rozha One" panose="02000000000000000000" charset="0"/>
                <a:cs typeface="Rozha One" panose="02000000000000000000" charset="0"/>
              </a:rPr>
              <a:t> Utilizes the </a:t>
            </a:r>
            <a:r>
              <a:rPr lang="en-US" sz="1600" dirty="0" err="1">
                <a:latin typeface="Rozha One" panose="02000000000000000000" charset="0"/>
                <a:cs typeface="Rozha One" panose="02000000000000000000" charset="0"/>
              </a:rPr>
              <a:t>pynput</a:t>
            </a:r>
            <a:r>
              <a:rPr lang="en-US" sz="1600" dirty="0">
                <a:latin typeface="Rozha One" panose="02000000000000000000" charset="0"/>
                <a:cs typeface="Rozha One" panose="02000000000000000000" charset="0"/>
              </a:rPr>
              <a:t> library to capture and handle keyboard events.</a:t>
            </a:r>
            <a:endParaRPr lang="en-US" sz="1600" dirty="0">
              <a:latin typeface="Rozha One" panose="02000000000000000000" charset="0"/>
              <a:cs typeface="Rozha One" panose="02000000000000000000" charset="0"/>
            </a:endParaRPr>
          </a:p>
          <a:p>
            <a:pPr>
              <a:lnSpc>
                <a:spcPct val="150000"/>
              </a:lnSpc>
            </a:pPr>
            <a:r>
              <a:rPr lang="en-US" sz="1600" b="1" dirty="0">
                <a:latin typeface="Rozha One" panose="02000000000000000000" charset="0"/>
                <a:cs typeface="Rozha One" panose="02000000000000000000" charset="0"/>
              </a:rPr>
              <a:t>Data Logging:</a:t>
            </a:r>
            <a:r>
              <a:rPr lang="en-US" sz="1600" dirty="0">
                <a:latin typeface="Rozha One" panose="02000000000000000000" charset="0"/>
                <a:cs typeface="Rozha One" panose="02000000000000000000" charset="0"/>
              </a:rPr>
              <a:t> Implements functions to log captured data into text and JSON files.</a:t>
            </a:r>
            <a:endParaRPr lang="en-IN" sz="1600" dirty="0">
              <a:latin typeface="Rozha One" panose="02000000000000000000" charset="0"/>
              <a:cs typeface="Rozha One" panose="02000000000000000000" charset="0"/>
            </a:endParaRPr>
          </a:p>
          <a:p>
            <a:pPr marL="0" lvl="0" indent="0" algn="l" rtl="0">
              <a:lnSpc>
                <a:spcPct val="150000"/>
              </a:lnSpc>
              <a:spcBef>
                <a:spcPts val="0"/>
              </a:spcBef>
              <a:spcAft>
                <a:spcPts val="0"/>
              </a:spcAft>
              <a:buNone/>
            </a:pPr>
            <a:endParaRPr sz="1600" dirty="0">
              <a:latin typeface="Rozha One" panose="02000000000000000000" charset="0"/>
              <a:cs typeface="Rozha One" panose="02000000000000000000" charset="0"/>
            </a:endParaRPr>
          </a:p>
        </p:txBody>
      </p:sp>
      <p:sp>
        <p:nvSpPr>
          <p:cNvPr id="1269" name="Google Shape;1269;p36"/>
          <p:cNvSpPr txBox="1">
            <a:spLocks noGrp="1"/>
          </p:cNvSpPr>
          <p:nvPr>
            <p:ph type="subTitle" idx="9"/>
          </p:nvPr>
        </p:nvSpPr>
        <p:spPr>
          <a:xfrm>
            <a:off x="720000" y="1765979"/>
            <a:ext cx="3706226" cy="444600"/>
          </a:xfrm>
          <a:prstGeom prst="rect">
            <a:avLst/>
          </a:prstGeom>
        </p:spPr>
        <p:txBody>
          <a:bodyPr spcFirstLastPara="1" wrap="square" lIns="91425" tIns="91425" rIns="91425" bIns="91425" anchor="b" anchorCtr="0">
            <a:noAutofit/>
          </a:bodyPr>
          <a:lstStyle/>
          <a:p>
            <a:r>
              <a:rPr lang="en-US" sz="1800" b="1" dirty="0">
                <a:latin typeface="Rozha One" panose="02000000000000000000" charset="0"/>
                <a:cs typeface="Rozha One" panose="02000000000000000000" charset="0"/>
              </a:rPr>
              <a:t>Architecture Overview:</a:t>
            </a:r>
            <a:endParaRPr lang="en-US" sz="1800" b="1" dirty="0">
              <a:latin typeface="Rozha One" panose="02000000000000000000" charset="0"/>
              <a:cs typeface="Rozha One" panose="02000000000000000000" charset="0"/>
            </a:endParaRPr>
          </a:p>
        </p:txBody>
      </p:sp>
      <p:cxnSp>
        <p:nvCxnSpPr>
          <p:cNvPr id="22" name="Straight Connector 21"/>
          <p:cNvCxnSpPr/>
          <p:nvPr/>
        </p:nvCxnSpPr>
        <p:spPr>
          <a:xfrm>
            <a:off x="719999" y="1694145"/>
            <a:ext cx="6389791" cy="0"/>
          </a:xfrm>
          <a:prstGeom prst="line">
            <a:avLst/>
          </a:prstGeom>
          <a:ln>
            <a:solidFill>
              <a:schemeClr val="tx1"/>
            </a:solidFill>
          </a:ln>
          <a:effectLst>
            <a:outerShdw blurRad="44450" dist="27940" dir="5400000" algn="ctr">
              <a:srgbClr val="000000">
                <a:alpha val="32000"/>
              </a:srgbClr>
            </a:outerShdw>
          </a:effectLst>
        </p:spPr>
        <p:style>
          <a:lnRef idx="1">
            <a:schemeClr val="dk1"/>
          </a:lnRef>
          <a:fillRef idx="0">
            <a:schemeClr val="dk1"/>
          </a:fillRef>
          <a:effectRef idx="0">
            <a:schemeClr val="dk1"/>
          </a:effectRef>
          <a:fontRef idx="minor">
            <a:schemeClr val="tx1"/>
          </a:fontRef>
        </p:style>
      </p:cxnSp>
    </p:spTree>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0</TotalTime>
  <Words>3731</Words>
  <Application>WPS Presentation</Application>
  <PresentationFormat>On-screen Show (16:9)</PresentationFormat>
  <Paragraphs>97</Paragraphs>
  <Slides>13</Slides>
  <Notes>13</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13</vt:i4>
      </vt:variant>
    </vt:vector>
  </HeadingPairs>
  <TitlesOfParts>
    <vt:vector size="33" baseType="lpstr">
      <vt:lpstr>Arial</vt:lpstr>
      <vt:lpstr>SimSun</vt:lpstr>
      <vt:lpstr>Wingdings</vt:lpstr>
      <vt:lpstr>Wingdings 3</vt:lpstr>
      <vt:lpstr>Arial</vt:lpstr>
      <vt:lpstr>Rozha One</vt:lpstr>
      <vt:lpstr>Open Sans</vt:lpstr>
      <vt:lpstr>Nunito Light</vt:lpstr>
      <vt:lpstr>Rozha One</vt:lpstr>
      <vt:lpstr>MS UI Gothic</vt:lpstr>
      <vt:lpstr>Anaheim</vt:lpstr>
      <vt:lpstr>Overpass</vt:lpstr>
      <vt:lpstr>Times New Roman</vt:lpstr>
      <vt:lpstr>Inter</vt:lpstr>
      <vt:lpstr>Segoe Print</vt:lpstr>
      <vt:lpstr>Trebuchet MS</vt:lpstr>
      <vt:lpstr>Microsoft YaHei</vt:lpstr>
      <vt:lpstr>Arial Unicode MS</vt:lpstr>
      <vt:lpstr>Calibri</vt:lpstr>
      <vt:lpstr>Facet</vt:lpstr>
      <vt:lpstr>JOGA SRI YAGNA DURGA NAGA VINAY</vt:lpstr>
      <vt:lpstr>KEY LOGGER AND SECURITY</vt:lpstr>
      <vt:lpstr>AGENDA</vt:lpstr>
      <vt:lpstr>PROBLEM STATEMENT </vt:lpstr>
      <vt:lpstr>PROJECT	 OVERVIEW</vt:lpstr>
      <vt:lpstr>WHO ARE THE END USERS?</vt:lpstr>
      <vt:lpstr>YOUR SOLUTION AND ITS VALUE PROPOSITION</vt:lpstr>
      <vt:lpstr>THE WOW IN YOUR SOLUTION</vt:lpstr>
      <vt:lpstr>MODELLING</vt:lpstr>
      <vt:lpstr>MODELLING</vt:lpstr>
      <vt:lpstr>MODELLING</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JOGA SRI YAGNA DURGA NAGA VINAY</dc:title>
  <dc:creator>Admin</dc:creator>
  <cp:lastModifiedBy>amara</cp:lastModifiedBy>
  <cp:revision>9</cp:revision>
  <dcterms:created xsi:type="dcterms:W3CDTF">2024-06-25T13:46:35Z</dcterms:created>
  <dcterms:modified xsi:type="dcterms:W3CDTF">2024-06-25T13:54:54Z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1ED726F4924148AA8B31C388F74C3E84</vt:lpwstr>
  </property>
  <property fmtid="{D5CDD505-2E9C-101B-9397-08002B2CF9AE}" pid="3" name="KSOProductBuildVer">
    <vt:lpwstr>1033-11.2.0.11225</vt:lpwstr>
  </property>
</Properties>
</file>